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22"/>
  </p:notesMasterIdLst>
  <p:sldIdLst>
    <p:sldId id="315" r:id="rId5"/>
    <p:sldId id="351" r:id="rId6"/>
    <p:sldId id="327" r:id="rId7"/>
    <p:sldId id="343" r:id="rId8"/>
    <p:sldId id="337" r:id="rId9"/>
    <p:sldId id="338" r:id="rId10"/>
    <p:sldId id="339" r:id="rId11"/>
    <p:sldId id="340" r:id="rId12"/>
    <p:sldId id="341" r:id="rId13"/>
    <p:sldId id="342" r:id="rId14"/>
    <p:sldId id="347" r:id="rId15"/>
    <p:sldId id="348" r:id="rId16"/>
    <p:sldId id="349" r:id="rId17"/>
    <p:sldId id="344" r:id="rId18"/>
    <p:sldId id="350" r:id="rId19"/>
    <p:sldId id="346" r:id="rId20"/>
    <p:sldId id="35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865327-1B3C-F673-5A66-0F5DB791DC96}" name="Michael Josefik" initials="MJ" userId="fd774de4292ef67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624"/>
    <a:srgbClr val="235FF8"/>
    <a:srgbClr val="0B1B42"/>
    <a:srgbClr val="E1F5FC"/>
    <a:srgbClr val="FFCF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85492" autoAdjust="0"/>
  </p:normalViewPr>
  <p:slideViewPr>
    <p:cSldViewPr snapToGrid="0">
      <p:cViewPr varScale="1">
        <p:scale>
          <a:sx n="95" d="100"/>
          <a:sy n="95" d="100"/>
        </p:scale>
        <p:origin x="876" y="90"/>
      </p:cViewPr>
      <p:guideLst/>
    </p:cSldViewPr>
  </p:slideViewPr>
  <p:notesTextViewPr>
    <p:cViewPr>
      <p:scale>
        <a:sx n="1" d="1"/>
        <a:sy n="1" d="1"/>
      </p:scale>
      <p:origin x="0" y="0"/>
    </p:cViewPr>
  </p:notesTextViewPr>
  <p:sorterViewPr>
    <p:cViewPr>
      <p:scale>
        <a:sx n="1" d="1"/>
        <a:sy n="1" d="1"/>
      </p:scale>
      <p:origin x="0" y="-55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B69BD9-7B62-410D-ACF2-AA0B3BE9F643}" type="datetimeFigureOut">
              <a:rPr lang="en-US" smtClean="0"/>
              <a:t>7/30/2024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CBA37-6A6F-455F-8554-17ACE314944D}" type="slidenum">
              <a:rPr lang="en-US" smtClean="0"/>
              <a:t>‹#›</a:t>
            </a:fld>
            <a:endParaRPr lang="en-US"/>
          </a:p>
        </p:txBody>
      </p:sp>
    </p:spTree>
    <p:extLst>
      <p:ext uri="{BB962C8B-B14F-4D97-AF65-F5344CB8AC3E}">
        <p14:creationId xmlns:p14="http://schemas.microsoft.com/office/powerpoint/2010/main" val="101111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1CBA37-6A6F-455F-8554-17ACE314944D}" type="slidenum">
              <a:rPr lang="en-US" smtClean="0"/>
              <a:t>2</a:t>
            </a:fld>
            <a:endParaRPr lang="en-US"/>
          </a:p>
        </p:txBody>
      </p:sp>
    </p:spTree>
    <p:extLst>
      <p:ext uri="{BB962C8B-B14F-4D97-AF65-F5344CB8AC3E}">
        <p14:creationId xmlns:p14="http://schemas.microsoft.com/office/powerpoint/2010/main" val="1692812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already signed on to a computer onsite with your username and are registered with an @eehealth.org username, you will notice that your name automatically appears in the upper right corner. If you are using a personal email and password, you will need to click on the “Sign In” button on the top right of the screen and, when the drop down appears, click “use my own email and password”. If you did not sign in to a network computer (i.e., an open-access computer similar to on the floors), you need to sign-in to CloudCME™ using the appropriate login information.</a:t>
            </a:r>
          </a:p>
        </p:txBody>
      </p:sp>
      <p:sp>
        <p:nvSpPr>
          <p:cNvPr id="4" name="Slide Number Placeholder 3"/>
          <p:cNvSpPr>
            <a:spLocks noGrp="1"/>
          </p:cNvSpPr>
          <p:nvPr>
            <p:ph type="sldNum" sz="quarter" idx="5"/>
          </p:nvPr>
        </p:nvSpPr>
        <p:spPr/>
        <p:txBody>
          <a:bodyPr/>
          <a:lstStyle/>
          <a:p>
            <a:fld id="{911CBA37-6A6F-455F-8554-17ACE314944D}" type="slidenum">
              <a:rPr lang="en-US" smtClean="0"/>
              <a:t>3</a:t>
            </a:fld>
            <a:endParaRPr lang="en-US"/>
          </a:p>
        </p:txBody>
      </p:sp>
    </p:spTree>
    <p:extLst>
      <p:ext uri="{BB962C8B-B14F-4D97-AF65-F5344CB8AC3E}">
        <p14:creationId xmlns:p14="http://schemas.microsoft.com/office/powerpoint/2010/main" val="602336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1CBA37-6A6F-455F-8554-17ACE314944D}" type="slidenum">
              <a:rPr lang="en-US" smtClean="0"/>
              <a:t>5</a:t>
            </a:fld>
            <a:endParaRPr lang="en-US"/>
          </a:p>
        </p:txBody>
      </p:sp>
    </p:spTree>
    <p:extLst>
      <p:ext uri="{BB962C8B-B14F-4D97-AF65-F5344CB8AC3E}">
        <p14:creationId xmlns:p14="http://schemas.microsoft.com/office/powerpoint/2010/main" val="1696579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signed in, planners should make sure they have appropriate access. </a:t>
            </a:r>
            <a:r>
              <a:rPr lang="en-US" sz="1100" dirty="0">
                <a:latin typeface="+mn-lt"/>
              </a:rPr>
              <a:t>Scroll to the bottom of the main CloudCME™ portal page. There are four important links that planners should be familiar with.  The most important link is the </a:t>
            </a:r>
            <a:r>
              <a:rPr lang="en-US" sz="1200" dirty="0">
                <a:solidFill>
                  <a:schemeClr val="accent1"/>
                </a:solidFill>
                <a:latin typeface="Gotham Medium" pitchFamily="50" charset="0"/>
                <a:cs typeface="Gotham Medium" pitchFamily="50" charset="0"/>
              </a:rPr>
              <a:t>Administration link. This will provide access to the RSS dashboard and other back-end CloudCME™ functions. </a:t>
            </a:r>
            <a:r>
              <a:rPr lang="en-US" sz="1200" dirty="0">
                <a:solidFill>
                  <a:schemeClr val="accent2"/>
                </a:solidFill>
                <a:latin typeface="Gotham Medium" pitchFamily="50" charset="0"/>
                <a:cs typeface="Gotham Medium" pitchFamily="50" charset="0"/>
              </a:rPr>
              <a:t>Disclosure button: Disclosures are required from all planners, presenters, and anyone involved in content, planning or delivery of an accredited CME activity. Planners should not have any relevant financial relationships with ineligible companies. For a complete list of ineligible companies, contact the ACME department. </a:t>
            </a:r>
            <a:r>
              <a:rPr lang="en-US" sz="1200" dirty="0">
                <a:solidFill>
                  <a:schemeClr val="accent3"/>
                </a:solidFill>
                <a:latin typeface="Gotham Medium" pitchFamily="50" charset="0"/>
                <a:cs typeface="Gotham Medium" pitchFamily="50" charset="0"/>
              </a:rPr>
              <a:t>Once a year RSS planners or department leaders submit applications for RSSs between October and November for the next year. The program and education committee reviews the applications in November and the ACME department builds the activities in CloudCME™ in December for the new year.  The final link is the </a:t>
            </a:r>
            <a:r>
              <a:rPr lang="en-US" sz="1200" dirty="0">
                <a:solidFill>
                  <a:schemeClr val="accent4"/>
                </a:solidFill>
                <a:latin typeface="Gotham Medium" pitchFamily="50" charset="0"/>
                <a:cs typeface="Gotham Medium" pitchFamily="50" charset="0"/>
              </a:rPr>
              <a:t>Accredited CME Planning Guidelines, this </a:t>
            </a:r>
            <a:r>
              <a:rPr lang="en-US" sz="1100" dirty="0">
                <a:latin typeface="+mn-lt"/>
              </a:rPr>
              <a:t>should be reviewed by planners prior to planning an activity or beginning an application. The instructions provides planners with all the necessary information regarding accredited CME activities and the standards for obtaining and maintaining credit.</a:t>
            </a:r>
          </a:p>
        </p:txBody>
      </p:sp>
      <p:sp>
        <p:nvSpPr>
          <p:cNvPr id="4" name="Slide Number Placeholder 3"/>
          <p:cNvSpPr>
            <a:spLocks noGrp="1"/>
          </p:cNvSpPr>
          <p:nvPr>
            <p:ph type="sldNum" sz="quarter" idx="5"/>
          </p:nvPr>
        </p:nvSpPr>
        <p:spPr/>
        <p:txBody>
          <a:bodyPr/>
          <a:lstStyle/>
          <a:p>
            <a:fld id="{911CBA37-6A6F-455F-8554-17ACE314944D}" type="slidenum">
              <a:rPr lang="en-US" smtClean="0"/>
              <a:t>6</a:t>
            </a:fld>
            <a:endParaRPr lang="en-US"/>
          </a:p>
        </p:txBody>
      </p:sp>
    </p:spTree>
    <p:extLst>
      <p:ext uri="{BB962C8B-B14F-4D97-AF65-F5344CB8AC3E}">
        <p14:creationId xmlns:p14="http://schemas.microsoft.com/office/powerpoint/2010/main" val="3852249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blue rectangle with white border&#10;&#10;Description automatically generated">
            <a:extLst>
              <a:ext uri="{FF2B5EF4-FFF2-40B4-BE49-F238E27FC236}">
                <a16:creationId xmlns:a16="http://schemas.microsoft.com/office/drawing/2014/main" id="{1FE2DB24-1168-6A81-AD6C-FF2EB78E07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136" t="4268" r="12788" b="5152"/>
          <a:stretch/>
        </p:blipFill>
        <p:spPr>
          <a:xfrm>
            <a:off x="0" y="1895121"/>
            <a:ext cx="12192000" cy="3531904"/>
          </a:xfrm>
          <a:prstGeom prst="rect">
            <a:avLst/>
          </a:prstGeom>
        </p:spPr>
      </p:pic>
      <p:pic>
        <p:nvPicPr>
          <p:cNvPr id="11" name="Picture 10" descr="A blue and black logo&#10;&#10;Description automatically generated">
            <a:extLst>
              <a:ext uri="{FF2B5EF4-FFF2-40B4-BE49-F238E27FC236}">
                <a16:creationId xmlns:a16="http://schemas.microsoft.com/office/drawing/2014/main" id="{763BC1A5-B785-A643-A3FD-6B9B67B1CF9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56616" y="97463"/>
            <a:ext cx="4820056" cy="1724606"/>
          </a:xfrm>
          <a:prstGeom prst="rect">
            <a:avLst/>
          </a:prstGeom>
        </p:spPr>
      </p:pic>
      <p:sp>
        <p:nvSpPr>
          <p:cNvPr id="2" name="Title 1"/>
          <p:cNvSpPr>
            <a:spLocks noGrp="1"/>
          </p:cNvSpPr>
          <p:nvPr>
            <p:ph type="ctrTitle" hasCustomPrompt="1"/>
          </p:nvPr>
        </p:nvSpPr>
        <p:spPr>
          <a:xfrm>
            <a:off x="1409658" y="2206161"/>
            <a:ext cx="9144000" cy="1948177"/>
          </a:xfrm>
        </p:spPr>
        <p:txBody>
          <a:bodyPr anchor="b"/>
          <a:lstStyle>
            <a:lvl1pPr algn="ctr">
              <a:defRPr sz="6000">
                <a:solidFill>
                  <a:schemeClr val="bg1"/>
                </a:solidFill>
              </a:defRPr>
            </a:lvl1pPr>
          </a:lstStyle>
          <a:p>
            <a:r>
              <a:rPr lang="en-US" dirty="0"/>
              <a:t>Today’s Presentation</a:t>
            </a:r>
          </a:p>
        </p:txBody>
      </p:sp>
      <p:sp>
        <p:nvSpPr>
          <p:cNvPr id="3" name="Subtitle 2"/>
          <p:cNvSpPr>
            <a:spLocks noGrp="1"/>
          </p:cNvSpPr>
          <p:nvPr>
            <p:ph type="subTitle" idx="1" hasCustomPrompt="1"/>
          </p:nvPr>
        </p:nvSpPr>
        <p:spPr>
          <a:xfrm>
            <a:off x="1409658" y="4167853"/>
            <a:ext cx="9144000" cy="1110729"/>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Subtitle</a:t>
            </a:r>
          </a:p>
        </p:txBody>
      </p:sp>
      <p:sp>
        <p:nvSpPr>
          <p:cNvPr id="12" name="Rectangle 11">
            <a:extLst>
              <a:ext uri="{FF2B5EF4-FFF2-40B4-BE49-F238E27FC236}">
                <a16:creationId xmlns:a16="http://schemas.microsoft.com/office/drawing/2014/main" id="{7A2C89F1-061F-B521-4FCD-216CF00A09D5}"/>
              </a:ext>
            </a:extLst>
          </p:cNvPr>
          <p:cNvSpPr/>
          <p:nvPr userDrawn="1"/>
        </p:nvSpPr>
        <p:spPr>
          <a:xfrm>
            <a:off x="152400" y="6096000"/>
            <a:ext cx="3241964" cy="76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D775FC47-FBE5-F12C-16C4-588CE2F9FC99}"/>
              </a:ext>
            </a:extLst>
          </p:cNvPr>
          <p:cNvSpPr>
            <a:spLocks noGrp="1"/>
          </p:cNvSpPr>
          <p:nvPr>
            <p:ph type="body" sz="quarter" idx="11" hasCustomPrompt="1"/>
          </p:nvPr>
        </p:nvSpPr>
        <p:spPr>
          <a:xfrm>
            <a:off x="9296315" y="5811117"/>
            <a:ext cx="2514685" cy="365125"/>
          </a:xfrm>
        </p:spPr>
        <p:txBody>
          <a:bodyPr>
            <a:noAutofit/>
          </a:bodyPr>
          <a:lstStyle>
            <a:lvl1pPr marL="0" indent="0">
              <a:buNone/>
              <a:defRPr sz="2400">
                <a:solidFill>
                  <a:schemeClr val="accent1"/>
                </a:solidFill>
              </a:defRPr>
            </a:lvl1pPr>
            <a:lvl2pPr marL="457200" indent="0">
              <a:buNone/>
              <a:defRPr sz="2400">
                <a:solidFill>
                  <a:schemeClr val="accent1"/>
                </a:solidFill>
              </a:defRPr>
            </a:lvl2pPr>
            <a:lvl3pPr marL="914400" indent="0">
              <a:buNone/>
              <a:defRPr sz="2400">
                <a:solidFill>
                  <a:schemeClr val="accent1"/>
                </a:solidFill>
              </a:defRPr>
            </a:lvl3pPr>
            <a:lvl4pPr marL="1371600" indent="0">
              <a:buNone/>
              <a:defRPr sz="2400">
                <a:solidFill>
                  <a:schemeClr val="accent1"/>
                </a:solidFill>
              </a:defRPr>
            </a:lvl4pPr>
            <a:lvl5pPr marL="1828800" indent="0">
              <a:buNone/>
              <a:defRPr sz="2400">
                <a:solidFill>
                  <a:schemeClr val="accent1"/>
                </a:solidFill>
              </a:defRPr>
            </a:lvl5pPr>
          </a:lstStyle>
          <a:p>
            <a:pPr lvl="0"/>
            <a:r>
              <a:rPr lang="en-US" dirty="0"/>
              <a:t>Presentation date</a:t>
            </a:r>
          </a:p>
        </p:txBody>
      </p:sp>
      <p:sp>
        <p:nvSpPr>
          <p:cNvPr id="26" name="Slide Number Placeholder 25">
            <a:extLst>
              <a:ext uri="{FF2B5EF4-FFF2-40B4-BE49-F238E27FC236}">
                <a16:creationId xmlns:a16="http://schemas.microsoft.com/office/drawing/2014/main" id="{F27C4E09-B9D2-3DC8-B196-8D5F4F72E39F}"/>
              </a:ext>
            </a:extLst>
          </p:cNvPr>
          <p:cNvSpPr>
            <a:spLocks noGrp="1"/>
          </p:cNvSpPr>
          <p:nvPr>
            <p:ph type="sldNum" sz="quarter" idx="14"/>
          </p:nvPr>
        </p:nvSpPr>
        <p:spPr/>
        <p:txBody>
          <a:bodyPr/>
          <a:lstStyle/>
          <a:p>
            <a:fld id="{3D539ECA-5BAE-4EA9-A408-88BD88CDCDCD}" type="slidenum">
              <a:rPr lang="en-US" smtClean="0"/>
              <a:pPr/>
              <a:t>‹#›</a:t>
            </a:fld>
            <a:endParaRPr lang="en-US" dirty="0"/>
          </a:p>
        </p:txBody>
      </p:sp>
    </p:spTree>
    <p:extLst>
      <p:ext uri="{BB962C8B-B14F-4D97-AF65-F5344CB8AC3E}">
        <p14:creationId xmlns:p14="http://schemas.microsoft.com/office/powerpoint/2010/main" val="1596137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Image + Copy">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3EB7590-0119-1F3F-1378-808E98A836F1}"/>
              </a:ext>
            </a:extLst>
          </p:cNvPr>
          <p:cNvSpPr>
            <a:spLocks noGrp="1"/>
          </p:cNvSpPr>
          <p:nvPr>
            <p:ph type="pic" sz="quarter" idx="13" hasCustomPrompt="1"/>
          </p:nvPr>
        </p:nvSpPr>
        <p:spPr>
          <a:xfrm>
            <a:off x="5170342" y="1124678"/>
            <a:ext cx="7021658" cy="5733321"/>
          </a:xfrm>
          <a:solidFill>
            <a:schemeClr val="accent2"/>
          </a:solidFill>
        </p:spPr>
        <p:txBody>
          <a:bodyPr anchor="ctr"/>
          <a:lstStyle>
            <a:lvl1pPr marL="0" indent="0" algn="ctr">
              <a:buNone/>
              <a:defRPr>
                <a:solidFill>
                  <a:schemeClr val="bg2"/>
                </a:solidFill>
              </a:defRPr>
            </a:lvl1pPr>
          </a:lstStyle>
          <a:p>
            <a:r>
              <a:rPr lang="en-US" dirty="0"/>
              <a:t>Click to add image</a:t>
            </a:r>
          </a:p>
        </p:txBody>
      </p:sp>
      <p:sp>
        <p:nvSpPr>
          <p:cNvPr id="11" name="Text Placeholder 10">
            <a:extLst>
              <a:ext uri="{FF2B5EF4-FFF2-40B4-BE49-F238E27FC236}">
                <a16:creationId xmlns:a16="http://schemas.microsoft.com/office/drawing/2014/main" id="{C71599F2-B573-46CC-5331-FDE34AEDDA6F}"/>
              </a:ext>
            </a:extLst>
          </p:cNvPr>
          <p:cNvSpPr>
            <a:spLocks noGrp="1"/>
          </p:cNvSpPr>
          <p:nvPr>
            <p:ph type="body" sz="quarter" idx="14" hasCustomPrompt="1"/>
          </p:nvPr>
        </p:nvSpPr>
        <p:spPr>
          <a:xfrm>
            <a:off x="387350" y="1534160"/>
            <a:ext cx="4468813" cy="2639378"/>
          </a:xfrm>
        </p:spPr>
        <p:txBody>
          <a:bodyPr lIns="182880" tIns="91440" rIns="182880" bIns="91440" anchor="ctr">
            <a:noAutofit/>
          </a:bodyPr>
          <a:lstStyle>
            <a:lvl1pPr marL="0" indent="0">
              <a:lnSpc>
                <a:spcPct val="125000"/>
              </a:lnSpc>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Add context here.</a:t>
            </a:r>
          </a:p>
        </p:txBody>
      </p:sp>
      <p:sp>
        <p:nvSpPr>
          <p:cNvPr id="6" name="Slide Number Placeholder 5"/>
          <p:cNvSpPr>
            <a:spLocks noGrp="1"/>
          </p:cNvSpPr>
          <p:nvPr>
            <p:ph type="sldNum" sz="quarter" idx="12"/>
          </p:nvPr>
        </p:nvSpPr>
        <p:spPr/>
        <p:txBody>
          <a:bodyPr/>
          <a:lstStyle/>
          <a:p>
            <a:fld id="{3D539ECA-5BAE-4EA9-A408-88BD88CDCDCD}" type="slidenum">
              <a:rPr lang="en-US" smtClean="0"/>
              <a:t>‹#›</a:t>
            </a:fld>
            <a:endParaRPr lang="en-US"/>
          </a:p>
        </p:txBody>
      </p:sp>
      <p:sp>
        <p:nvSpPr>
          <p:cNvPr id="14" name="Text Placeholder 13">
            <a:extLst>
              <a:ext uri="{FF2B5EF4-FFF2-40B4-BE49-F238E27FC236}">
                <a16:creationId xmlns:a16="http://schemas.microsoft.com/office/drawing/2014/main" id="{963689F3-CD9A-9A66-DCBF-14ABA81052A5}"/>
              </a:ext>
            </a:extLst>
          </p:cNvPr>
          <p:cNvSpPr>
            <a:spLocks noGrp="1"/>
          </p:cNvSpPr>
          <p:nvPr>
            <p:ph type="body" sz="quarter" idx="15" hasCustomPrompt="1"/>
          </p:nvPr>
        </p:nvSpPr>
        <p:spPr>
          <a:xfrm>
            <a:off x="4229182" y="4509864"/>
            <a:ext cx="1882320" cy="1882320"/>
          </a:xfrm>
          <a:prstGeom prst="ellipse">
            <a:avLst/>
          </a:prstGeom>
          <a:solidFill>
            <a:schemeClr val="accent1"/>
          </a:solidFill>
        </p:spPr>
        <p:txBody>
          <a:bodyPr anchor="ctr">
            <a:noAutofit/>
          </a:bodyPr>
          <a:lstStyle>
            <a:lvl1pPr marL="0" indent="0" algn="ctr">
              <a:buNone/>
              <a:defRPr sz="180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Caption</a:t>
            </a:r>
          </a:p>
        </p:txBody>
      </p:sp>
      <p:sp>
        <p:nvSpPr>
          <p:cNvPr id="7" name="Rectangle 6">
            <a:extLst>
              <a:ext uri="{FF2B5EF4-FFF2-40B4-BE49-F238E27FC236}">
                <a16:creationId xmlns:a16="http://schemas.microsoft.com/office/drawing/2014/main" id="{BEEF36D1-C326-1B8D-20E3-3F75A4D3B0A4}"/>
              </a:ext>
            </a:extLst>
          </p:cNvPr>
          <p:cNvSpPr/>
          <p:nvPr userDrawn="1"/>
        </p:nvSpPr>
        <p:spPr>
          <a:xfrm>
            <a:off x="-4653" y="0"/>
            <a:ext cx="12192000" cy="112467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7927" y="152400"/>
            <a:ext cx="11651673" cy="972280"/>
          </a:xfrm>
        </p:spPr>
        <p:txBody>
          <a:bodyPr lIns="0" tIns="0" rIns="0" bIns="0"/>
          <a:lstStyle>
            <a:lvl1pPr>
              <a:defRPr>
                <a:solidFill>
                  <a:schemeClr val="bg1"/>
                </a:solidFill>
              </a:defRPr>
            </a:lvl1pPr>
          </a:lstStyle>
          <a:p>
            <a:r>
              <a:rPr lang="en-US" dirty="0"/>
              <a:t>Click to add slide title</a:t>
            </a:r>
          </a:p>
        </p:txBody>
      </p:sp>
    </p:spTree>
    <p:extLst>
      <p:ext uri="{BB962C8B-B14F-4D97-AF65-F5344CB8AC3E}">
        <p14:creationId xmlns:p14="http://schemas.microsoft.com/office/powerpoint/2010/main" val="2690490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7" name="Picture 6" descr="A blue rectangle with white border&#10;&#10;Description automatically generated">
            <a:extLst>
              <a:ext uri="{FF2B5EF4-FFF2-40B4-BE49-F238E27FC236}">
                <a16:creationId xmlns:a16="http://schemas.microsoft.com/office/drawing/2014/main" id="{1FE2DB24-1168-6A81-AD6C-FF2EB78E07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136" t="4268" r="12788" b="5152"/>
          <a:stretch/>
        </p:blipFill>
        <p:spPr>
          <a:xfrm>
            <a:off x="0" y="1895121"/>
            <a:ext cx="12192000" cy="3531904"/>
          </a:xfrm>
          <a:prstGeom prst="rect">
            <a:avLst/>
          </a:prstGeom>
        </p:spPr>
      </p:pic>
      <p:pic>
        <p:nvPicPr>
          <p:cNvPr id="11" name="Picture 10" descr="A blue and black logo&#10;&#10;Description automatically generated">
            <a:extLst>
              <a:ext uri="{FF2B5EF4-FFF2-40B4-BE49-F238E27FC236}">
                <a16:creationId xmlns:a16="http://schemas.microsoft.com/office/drawing/2014/main" id="{763BC1A5-B785-A643-A3FD-6B9B67B1CF9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56616" y="97463"/>
            <a:ext cx="4820056" cy="1724606"/>
          </a:xfrm>
          <a:prstGeom prst="rect">
            <a:avLst/>
          </a:prstGeom>
        </p:spPr>
      </p:pic>
      <p:sp>
        <p:nvSpPr>
          <p:cNvPr id="12" name="Rectangle 11">
            <a:extLst>
              <a:ext uri="{FF2B5EF4-FFF2-40B4-BE49-F238E27FC236}">
                <a16:creationId xmlns:a16="http://schemas.microsoft.com/office/drawing/2014/main" id="{7A2C89F1-061F-B521-4FCD-216CF00A09D5}"/>
              </a:ext>
            </a:extLst>
          </p:cNvPr>
          <p:cNvSpPr/>
          <p:nvPr userDrawn="1"/>
        </p:nvSpPr>
        <p:spPr>
          <a:xfrm>
            <a:off x="152400" y="6096000"/>
            <a:ext cx="3241964" cy="76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lide Number Placeholder 25">
            <a:extLst>
              <a:ext uri="{FF2B5EF4-FFF2-40B4-BE49-F238E27FC236}">
                <a16:creationId xmlns:a16="http://schemas.microsoft.com/office/drawing/2014/main" id="{F27C4E09-B9D2-3DC8-B196-8D5F4F72E39F}"/>
              </a:ext>
            </a:extLst>
          </p:cNvPr>
          <p:cNvSpPr>
            <a:spLocks noGrp="1"/>
          </p:cNvSpPr>
          <p:nvPr>
            <p:ph type="sldNum" sz="quarter" idx="14"/>
          </p:nvPr>
        </p:nvSpPr>
        <p:spPr/>
        <p:txBody>
          <a:bodyPr/>
          <a:lstStyle/>
          <a:p>
            <a:fld id="{3D539ECA-5BAE-4EA9-A408-88BD88CDCDCD}" type="slidenum">
              <a:rPr lang="en-US" smtClean="0"/>
              <a:pPr/>
              <a:t>‹#›</a:t>
            </a:fld>
            <a:endParaRPr lang="en-US" dirty="0"/>
          </a:p>
        </p:txBody>
      </p:sp>
      <p:sp>
        <p:nvSpPr>
          <p:cNvPr id="4" name="TextBox 3">
            <a:extLst>
              <a:ext uri="{FF2B5EF4-FFF2-40B4-BE49-F238E27FC236}">
                <a16:creationId xmlns:a16="http://schemas.microsoft.com/office/drawing/2014/main" id="{7603E05B-F444-426F-9005-DF4127C972B3}"/>
              </a:ext>
            </a:extLst>
          </p:cNvPr>
          <p:cNvSpPr txBox="1"/>
          <p:nvPr userDrawn="1"/>
        </p:nvSpPr>
        <p:spPr>
          <a:xfrm>
            <a:off x="1409658" y="2683606"/>
            <a:ext cx="9144000" cy="1954934"/>
          </a:xfrm>
          <a:prstGeom prst="rect">
            <a:avLst/>
          </a:prstGeom>
          <a:noFill/>
        </p:spPr>
        <p:txBody>
          <a:bodyPr wrap="square" rtlCol="0" anchor="ctr">
            <a:noAutofit/>
          </a:bodyPr>
          <a:lstStyle/>
          <a:p>
            <a:pPr algn="ctr"/>
            <a:r>
              <a:rPr lang="en-US" sz="6000" dirty="0">
                <a:solidFill>
                  <a:schemeClr val="bg1"/>
                </a:solidFill>
              </a:rPr>
              <a:t>Thank You</a:t>
            </a:r>
          </a:p>
        </p:txBody>
      </p:sp>
    </p:spTree>
    <p:extLst>
      <p:ext uri="{BB962C8B-B14F-4D97-AF65-F5344CB8AC3E}">
        <p14:creationId xmlns:p14="http://schemas.microsoft.com/office/powerpoint/2010/main" val="1279306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 NOT USE - INSTRUCTIONAL ONLY">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A459B-E81F-3A6C-B901-2EAD2F4C9DC5}"/>
              </a:ext>
            </a:extLst>
          </p:cNvPr>
          <p:cNvSpPr>
            <a:spLocks noGrp="1"/>
          </p:cNvSpPr>
          <p:nvPr>
            <p:ph type="title" hasCustomPrompt="1"/>
          </p:nvPr>
        </p:nvSpPr>
        <p:spPr>
          <a:xfrm>
            <a:off x="381000" y="625002"/>
            <a:ext cx="11430000" cy="518808"/>
          </a:xfrm>
        </p:spPr>
        <p:txBody>
          <a:bodyPr lIns="0" tIns="0" rIns="0" bIns="0">
            <a:noAutofit/>
          </a:bodyPr>
          <a:lstStyle>
            <a:lvl1pPr>
              <a:defRPr>
                <a:solidFill>
                  <a:schemeClr val="bg1"/>
                </a:solidFill>
              </a:defRPr>
            </a:lvl1pPr>
          </a:lstStyle>
          <a:p>
            <a:r>
              <a:rPr lang="en-US" dirty="0"/>
              <a:t>Click to add slide title</a:t>
            </a:r>
          </a:p>
        </p:txBody>
      </p:sp>
      <p:sp>
        <p:nvSpPr>
          <p:cNvPr id="6" name="TextBox 5">
            <a:extLst>
              <a:ext uri="{FF2B5EF4-FFF2-40B4-BE49-F238E27FC236}">
                <a16:creationId xmlns:a16="http://schemas.microsoft.com/office/drawing/2014/main" id="{45BB3AA4-9C4A-4ACF-4F09-48D87715297C}"/>
              </a:ext>
            </a:extLst>
          </p:cNvPr>
          <p:cNvSpPr txBox="1"/>
          <p:nvPr userDrawn="1"/>
        </p:nvSpPr>
        <p:spPr>
          <a:xfrm>
            <a:off x="381000" y="342900"/>
            <a:ext cx="5943599" cy="338554"/>
          </a:xfrm>
          <a:prstGeom prst="rect">
            <a:avLst/>
          </a:prstGeom>
          <a:noFill/>
        </p:spPr>
        <p:txBody>
          <a:bodyPr wrap="square" lIns="0" tIns="0" rIns="0" bIns="0" rtlCol="0" anchor="ctr">
            <a:noAutofit/>
          </a:bodyPr>
          <a:lstStyle/>
          <a:p>
            <a:r>
              <a:rPr lang="en-US" sz="1600" b="0" i="0" dirty="0">
                <a:solidFill>
                  <a:schemeClr val="bg1"/>
                </a:solidFill>
                <a:latin typeface="Franklin Gothic Medium" panose="020B0603020102020204" pitchFamily="34" charset="0"/>
              </a:rPr>
              <a:t>SLIDE GUIDANCE</a:t>
            </a:r>
          </a:p>
        </p:txBody>
      </p:sp>
      <p:sp>
        <p:nvSpPr>
          <p:cNvPr id="8" name="Rectangle 7">
            <a:extLst>
              <a:ext uri="{FF2B5EF4-FFF2-40B4-BE49-F238E27FC236}">
                <a16:creationId xmlns:a16="http://schemas.microsoft.com/office/drawing/2014/main" id="{62AFDB15-5EFC-5419-F66F-75C006C14167}"/>
              </a:ext>
            </a:extLst>
          </p:cNvPr>
          <p:cNvSpPr/>
          <p:nvPr userDrawn="1"/>
        </p:nvSpPr>
        <p:spPr>
          <a:xfrm>
            <a:off x="0" y="6096000"/>
            <a:ext cx="12192000" cy="76200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lIns="365760" rtlCol="0" anchor="ctr"/>
          <a:lstStyle/>
          <a:p>
            <a:pPr algn="ctr">
              <a:lnSpc>
                <a:spcPct val="100000"/>
              </a:lnSpc>
            </a:pPr>
            <a:r>
              <a:rPr lang="en-US" sz="2400" b="0" i="0" spc="50" baseline="0" dirty="0">
                <a:solidFill>
                  <a:schemeClr val="accent2"/>
                </a:solidFill>
                <a:latin typeface="Franklin Gothic Medium" panose="020B0603020102020204" pitchFamily="34" charset="0"/>
              </a:rPr>
              <a:t>Do not use this slide in your presentation.</a:t>
            </a:r>
          </a:p>
          <a:p>
            <a:pPr algn="ctr">
              <a:lnSpc>
                <a:spcPct val="100000"/>
              </a:lnSpc>
            </a:pPr>
            <a:r>
              <a:rPr lang="en-US" sz="1400" b="0" i="0" spc="50" baseline="0" dirty="0">
                <a:solidFill>
                  <a:schemeClr val="accent2"/>
                </a:solidFill>
                <a:latin typeface="Franklin Gothic Medium" panose="020B0603020102020204" pitchFamily="34" charset="0"/>
              </a:rPr>
              <a:t>DELETE THIS SLIDE BEFORE YOUR PRESENTATION</a:t>
            </a:r>
          </a:p>
        </p:txBody>
      </p:sp>
    </p:spTree>
    <p:extLst>
      <p:ext uri="{BB962C8B-B14F-4D97-AF65-F5344CB8AC3E}">
        <p14:creationId xmlns:p14="http://schemas.microsoft.com/office/powerpoint/2010/main" val="3824782382"/>
      </p:ext>
    </p:extLst>
  </p:cSld>
  <p:clrMapOvr>
    <a:masterClrMapping/>
  </p:clrMapOvr>
  <p:extLst>
    <p:ext uri="{DCECCB84-F9BA-43D5-87BE-67443E8EF086}">
      <p15:sldGuideLst xmlns:p15="http://schemas.microsoft.com/office/powerpoint/2012/main">
        <p15:guide id="1" orient="horz" pos="21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 TOC">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D539ECA-5BAE-4EA9-A408-88BD88CDCDCD}" type="slidenum">
              <a:rPr lang="en-US" smtClean="0"/>
              <a:t>‹#›</a:t>
            </a:fld>
            <a:endParaRPr lang="en-US"/>
          </a:p>
        </p:txBody>
      </p:sp>
      <p:sp>
        <p:nvSpPr>
          <p:cNvPr id="7" name="Rectangle 6">
            <a:extLst>
              <a:ext uri="{FF2B5EF4-FFF2-40B4-BE49-F238E27FC236}">
                <a16:creationId xmlns:a16="http://schemas.microsoft.com/office/drawing/2014/main" id="{BEEF36D1-C326-1B8D-20E3-3F75A4D3B0A4}"/>
              </a:ext>
            </a:extLst>
          </p:cNvPr>
          <p:cNvSpPr/>
          <p:nvPr userDrawn="1"/>
        </p:nvSpPr>
        <p:spPr>
          <a:xfrm>
            <a:off x="-4653" y="0"/>
            <a:ext cx="12192000" cy="112467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7927" y="152400"/>
            <a:ext cx="11651673" cy="972280"/>
          </a:xfrm>
        </p:spPr>
        <p:txBody>
          <a:bodyPr lIns="0" tIns="0" rIns="0" bIns="0"/>
          <a:lstStyle>
            <a:lvl1pPr>
              <a:defRPr>
                <a:solidFill>
                  <a:schemeClr val="bg1"/>
                </a:solidFill>
              </a:defRPr>
            </a:lvl1pPr>
          </a:lstStyle>
          <a:p>
            <a:r>
              <a:rPr lang="en-US" dirty="0"/>
              <a:t>Click to add slide title</a:t>
            </a:r>
          </a:p>
        </p:txBody>
      </p:sp>
      <p:sp>
        <p:nvSpPr>
          <p:cNvPr id="24" name="Text Placeholder 23">
            <a:extLst>
              <a:ext uri="{FF2B5EF4-FFF2-40B4-BE49-F238E27FC236}">
                <a16:creationId xmlns:a16="http://schemas.microsoft.com/office/drawing/2014/main" id="{CEE77C6A-5B4F-110C-DAA5-12EAC738919E}"/>
              </a:ext>
            </a:extLst>
          </p:cNvPr>
          <p:cNvSpPr>
            <a:spLocks noGrp="1"/>
          </p:cNvSpPr>
          <p:nvPr>
            <p:ph type="body" sz="quarter" idx="13" hasCustomPrompt="1"/>
          </p:nvPr>
        </p:nvSpPr>
        <p:spPr>
          <a:xfrm>
            <a:off x="2229506" y="2713020"/>
            <a:ext cx="3356741" cy="713392"/>
          </a:xfrm>
        </p:spPr>
        <p:txBody>
          <a:bodyPr anchor="ctr">
            <a:noAutofit/>
          </a:bodyPr>
          <a:lstStyle>
            <a:lvl1pPr marL="0" indent="0">
              <a:buNone/>
              <a:defRPr/>
            </a:lvl1pPr>
          </a:lstStyle>
          <a:p>
            <a:pPr lvl="0"/>
            <a:r>
              <a:rPr lang="en-US" dirty="0"/>
              <a:t>Item two</a:t>
            </a:r>
            <a:br>
              <a:rPr lang="en-US" dirty="0"/>
            </a:br>
            <a:r>
              <a:rPr lang="en-US" dirty="0"/>
              <a:t>(delete circle if not used)</a:t>
            </a:r>
          </a:p>
        </p:txBody>
      </p:sp>
      <p:sp>
        <p:nvSpPr>
          <p:cNvPr id="26" name="Text Placeholder 23">
            <a:extLst>
              <a:ext uri="{FF2B5EF4-FFF2-40B4-BE49-F238E27FC236}">
                <a16:creationId xmlns:a16="http://schemas.microsoft.com/office/drawing/2014/main" id="{3D2D933C-CF27-5BE9-7FDD-8B3B78894488}"/>
              </a:ext>
            </a:extLst>
          </p:cNvPr>
          <p:cNvSpPr>
            <a:spLocks noGrp="1"/>
          </p:cNvSpPr>
          <p:nvPr>
            <p:ph type="body" sz="quarter" idx="14" hasCustomPrompt="1"/>
          </p:nvPr>
        </p:nvSpPr>
        <p:spPr>
          <a:xfrm>
            <a:off x="2229506" y="1812475"/>
            <a:ext cx="3356741" cy="713392"/>
          </a:xfrm>
        </p:spPr>
        <p:txBody>
          <a:bodyPr anchor="ctr">
            <a:noAutofit/>
          </a:bodyPr>
          <a:lstStyle>
            <a:lvl1pPr marL="0" indent="0">
              <a:buNone/>
              <a:defRPr/>
            </a:lvl1pPr>
          </a:lstStyle>
          <a:p>
            <a:pPr lvl="0"/>
            <a:r>
              <a:rPr lang="en-US" dirty="0"/>
              <a:t>Item one</a:t>
            </a:r>
          </a:p>
        </p:txBody>
      </p:sp>
      <p:sp>
        <p:nvSpPr>
          <p:cNvPr id="27" name="Text Placeholder 23">
            <a:extLst>
              <a:ext uri="{FF2B5EF4-FFF2-40B4-BE49-F238E27FC236}">
                <a16:creationId xmlns:a16="http://schemas.microsoft.com/office/drawing/2014/main" id="{F5B0CF08-F077-BEA6-F7C4-1A7BD46BB32D}"/>
              </a:ext>
            </a:extLst>
          </p:cNvPr>
          <p:cNvSpPr>
            <a:spLocks noGrp="1"/>
          </p:cNvSpPr>
          <p:nvPr>
            <p:ph type="body" sz="quarter" idx="15" hasCustomPrompt="1"/>
          </p:nvPr>
        </p:nvSpPr>
        <p:spPr>
          <a:xfrm>
            <a:off x="1437373" y="1812475"/>
            <a:ext cx="713232" cy="713232"/>
          </a:xfrm>
          <a:prstGeom prst="ellipse">
            <a:avLst/>
          </a:prstGeom>
          <a:solidFill>
            <a:schemeClr val="accent1"/>
          </a:solidFill>
        </p:spPr>
        <p:txBody>
          <a:bodyPr lIns="0" tIns="0" rIns="0" bIns="0" anchor="ctr">
            <a:normAutofit/>
          </a:bodyPr>
          <a:lstStyle>
            <a:lvl1pPr marL="0" indent="0" algn="ctr">
              <a:buNone/>
              <a:defRPr sz="3600">
                <a:solidFill>
                  <a:schemeClr val="bg1"/>
                </a:solidFill>
              </a:defRPr>
            </a:lvl1pPr>
          </a:lstStyle>
          <a:p>
            <a:pPr lvl="0"/>
            <a:r>
              <a:rPr lang="en-US" dirty="0"/>
              <a:t>1</a:t>
            </a:r>
          </a:p>
        </p:txBody>
      </p:sp>
      <p:sp>
        <p:nvSpPr>
          <p:cNvPr id="31" name="Text Placeholder 23">
            <a:extLst>
              <a:ext uri="{FF2B5EF4-FFF2-40B4-BE49-F238E27FC236}">
                <a16:creationId xmlns:a16="http://schemas.microsoft.com/office/drawing/2014/main" id="{0D3D952F-E3F1-7D14-D501-193EBCE5CF26}"/>
              </a:ext>
            </a:extLst>
          </p:cNvPr>
          <p:cNvSpPr>
            <a:spLocks noGrp="1"/>
          </p:cNvSpPr>
          <p:nvPr>
            <p:ph type="body" sz="quarter" idx="16" hasCustomPrompt="1"/>
          </p:nvPr>
        </p:nvSpPr>
        <p:spPr>
          <a:xfrm>
            <a:off x="1437213" y="2713021"/>
            <a:ext cx="713232" cy="713232"/>
          </a:xfrm>
          <a:prstGeom prst="ellipse">
            <a:avLst/>
          </a:prstGeom>
          <a:solidFill>
            <a:schemeClr val="accent2"/>
          </a:solidFill>
        </p:spPr>
        <p:txBody>
          <a:bodyPr lIns="0" tIns="0" rIns="0" bIns="0" anchor="ctr">
            <a:normAutofit/>
          </a:bodyPr>
          <a:lstStyle>
            <a:lvl1pPr marL="0" indent="0" algn="ctr">
              <a:buNone/>
              <a:defRPr sz="3600">
                <a:solidFill>
                  <a:schemeClr val="bg1"/>
                </a:solidFill>
              </a:defRPr>
            </a:lvl1pPr>
          </a:lstStyle>
          <a:p>
            <a:pPr lvl="0"/>
            <a:r>
              <a:rPr lang="en-US" dirty="0"/>
              <a:t>2</a:t>
            </a:r>
          </a:p>
        </p:txBody>
      </p:sp>
      <p:sp>
        <p:nvSpPr>
          <p:cNvPr id="32" name="Text Placeholder 23">
            <a:extLst>
              <a:ext uri="{FF2B5EF4-FFF2-40B4-BE49-F238E27FC236}">
                <a16:creationId xmlns:a16="http://schemas.microsoft.com/office/drawing/2014/main" id="{61D98F84-2DE9-DB1A-D7D8-612F2938424A}"/>
              </a:ext>
            </a:extLst>
          </p:cNvPr>
          <p:cNvSpPr>
            <a:spLocks noGrp="1"/>
          </p:cNvSpPr>
          <p:nvPr>
            <p:ph type="body" sz="quarter" idx="17" hasCustomPrompt="1"/>
          </p:nvPr>
        </p:nvSpPr>
        <p:spPr>
          <a:xfrm>
            <a:off x="1437373" y="3613566"/>
            <a:ext cx="713232" cy="713232"/>
          </a:xfrm>
          <a:prstGeom prst="ellipse">
            <a:avLst/>
          </a:prstGeom>
          <a:solidFill>
            <a:schemeClr val="accent1"/>
          </a:solidFill>
        </p:spPr>
        <p:txBody>
          <a:bodyPr lIns="0" tIns="0" rIns="0" bIns="0" anchor="ctr">
            <a:normAutofit/>
          </a:bodyPr>
          <a:lstStyle>
            <a:lvl1pPr marL="0" indent="0" algn="ctr">
              <a:buNone/>
              <a:defRPr sz="3600">
                <a:solidFill>
                  <a:schemeClr val="bg1"/>
                </a:solidFill>
              </a:defRPr>
            </a:lvl1pPr>
          </a:lstStyle>
          <a:p>
            <a:pPr lvl="0"/>
            <a:r>
              <a:rPr lang="en-US" dirty="0"/>
              <a:t>3</a:t>
            </a:r>
          </a:p>
        </p:txBody>
      </p:sp>
      <p:sp>
        <p:nvSpPr>
          <p:cNvPr id="33" name="Text Placeholder 23">
            <a:extLst>
              <a:ext uri="{FF2B5EF4-FFF2-40B4-BE49-F238E27FC236}">
                <a16:creationId xmlns:a16="http://schemas.microsoft.com/office/drawing/2014/main" id="{77EABE73-5E85-2938-8063-5C944396A3B0}"/>
              </a:ext>
            </a:extLst>
          </p:cNvPr>
          <p:cNvSpPr>
            <a:spLocks noGrp="1"/>
          </p:cNvSpPr>
          <p:nvPr>
            <p:ph type="body" sz="quarter" idx="18" hasCustomPrompt="1"/>
          </p:nvPr>
        </p:nvSpPr>
        <p:spPr>
          <a:xfrm>
            <a:off x="1437213" y="4514112"/>
            <a:ext cx="713232" cy="713232"/>
          </a:xfrm>
          <a:prstGeom prst="ellipse">
            <a:avLst/>
          </a:prstGeom>
          <a:solidFill>
            <a:schemeClr val="accent2"/>
          </a:solidFill>
        </p:spPr>
        <p:txBody>
          <a:bodyPr lIns="0" tIns="0" rIns="0" bIns="0" anchor="ctr">
            <a:normAutofit/>
          </a:bodyPr>
          <a:lstStyle>
            <a:lvl1pPr marL="0" indent="0" algn="ctr">
              <a:buNone/>
              <a:defRPr sz="3600">
                <a:solidFill>
                  <a:schemeClr val="bg1"/>
                </a:solidFill>
              </a:defRPr>
            </a:lvl1pPr>
          </a:lstStyle>
          <a:p>
            <a:pPr lvl="0"/>
            <a:r>
              <a:rPr lang="en-US" dirty="0"/>
              <a:t>4</a:t>
            </a:r>
          </a:p>
        </p:txBody>
      </p:sp>
      <p:sp>
        <p:nvSpPr>
          <p:cNvPr id="35" name="Text Placeholder 23">
            <a:extLst>
              <a:ext uri="{FF2B5EF4-FFF2-40B4-BE49-F238E27FC236}">
                <a16:creationId xmlns:a16="http://schemas.microsoft.com/office/drawing/2014/main" id="{F713A6F4-E804-BFBB-29C5-96734E2D4BBA}"/>
              </a:ext>
            </a:extLst>
          </p:cNvPr>
          <p:cNvSpPr>
            <a:spLocks noGrp="1"/>
          </p:cNvSpPr>
          <p:nvPr>
            <p:ph type="body" sz="quarter" idx="19" hasCustomPrompt="1"/>
          </p:nvPr>
        </p:nvSpPr>
        <p:spPr>
          <a:xfrm>
            <a:off x="2229506" y="3613565"/>
            <a:ext cx="3356741" cy="713392"/>
          </a:xfrm>
        </p:spPr>
        <p:txBody>
          <a:bodyPr anchor="ctr">
            <a:noAutofit/>
          </a:bodyPr>
          <a:lstStyle>
            <a:lvl1pPr marL="0" indent="0">
              <a:buNone/>
              <a:defRPr/>
            </a:lvl1pPr>
          </a:lstStyle>
          <a:p>
            <a:pPr lvl="0"/>
            <a:r>
              <a:rPr lang="en-US" dirty="0"/>
              <a:t>Item three</a:t>
            </a:r>
            <a:br>
              <a:rPr lang="en-US" dirty="0"/>
            </a:br>
            <a:r>
              <a:rPr lang="en-US" dirty="0"/>
              <a:t>(delete circle if not used)</a:t>
            </a:r>
          </a:p>
        </p:txBody>
      </p:sp>
      <p:sp>
        <p:nvSpPr>
          <p:cNvPr id="36" name="Text Placeholder 23">
            <a:extLst>
              <a:ext uri="{FF2B5EF4-FFF2-40B4-BE49-F238E27FC236}">
                <a16:creationId xmlns:a16="http://schemas.microsoft.com/office/drawing/2014/main" id="{FD2B4B56-80A4-7A3D-2086-295A73B2BACB}"/>
              </a:ext>
            </a:extLst>
          </p:cNvPr>
          <p:cNvSpPr>
            <a:spLocks noGrp="1"/>
          </p:cNvSpPr>
          <p:nvPr>
            <p:ph type="body" sz="quarter" idx="20" hasCustomPrompt="1"/>
          </p:nvPr>
        </p:nvSpPr>
        <p:spPr>
          <a:xfrm>
            <a:off x="2229506" y="4514110"/>
            <a:ext cx="3356741" cy="713392"/>
          </a:xfrm>
        </p:spPr>
        <p:txBody>
          <a:bodyPr anchor="ctr">
            <a:noAutofit/>
          </a:bodyPr>
          <a:lstStyle>
            <a:lvl1pPr marL="0" indent="0">
              <a:buNone/>
              <a:defRPr/>
            </a:lvl1pPr>
          </a:lstStyle>
          <a:p>
            <a:pPr lvl="0"/>
            <a:r>
              <a:rPr lang="en-US" dirty="0"/>
              <a:t>Item four</a:t>
            </a:r>
            <a:br>
              <a:rPr lang="en-US" dirty="0"/>
            </a:br>
            <a:r>
              <a:rPr lang="en-US" dirty="0"/>
              <a:t>(delete circle if not used)</a:t>
            </a:r>
          </a:p>
        </p:txBody>
      </p:sp>
      <p:sp>
        <p:nvSpPr>
          <p:cNvPr id="38" name="Text Placeholder 23">
            <a:extLst>
              <a:ext uri="{FF2B5EF4-FFF2-40B4-BE49-F238E27FC236}">
                <a16:creationId xmlns:a16="http://schemas.microsoft.com/office/drawing/2014/main" id="{C0F074CB-1EF5-8312-5A9F-A512AFCAE518}"/>
              </a:ext>
            </a:extLst>
          </p:cNvPr>
          <p:cNvSpPr>
            <a:spLocks noGrp="1"/>
          </p:cNvSpPr>
          <p:nvPr>
            <p:ph type="body" sz="quarter" idx="21" hasCustomPrompt="1"/>
          </p:nvPr>
        </p:nvSpPr>
        <p:spPr>
          <a:xfrm>
            <a:off x="7411106" y="2713020"/>
            <a:ext cx="3356741" cy="713392"/>
          </a:xfrm>
        </p:spPr>
        <p:txBody>
          <a:bodyPr anchor="ctr">
            <a:noAutofit/>
          </a:bodyPr>
          <a:lstStyle>
            <a:lvl1pPr marL="0" indent="0">
              <a:buNone/>
              <a:defRPr/>
            </a:lvl1pPr>
          </a:lstStyle>
          <a:p>
            <a:pPr lvl="0"/>
            <a:r>
              <a:rPr lang="en-US" dirty="0"/>
              <a:t>Item six</a:t>
            </a:r>
            <a:br>
              <a:rPr lang="en-US" dirty="0"/>
            </a:br>
            <a:r>
              <a:rPr lang="en-US" dirty="0"/>
              <a:t>(delete circle if not used)</a:t>
            </a:r>
          </a:p>
        </p:txBody>
      </p:sp>
      <p:sp>
        <p:nvSpPr>
          <p:cNvPr id="39" name="Text Placeholder 23">
            <a:extLst>
              <a:ext uri="{FF2B5EF4-FFF2-40B4-BE49-F238E27FC236}">
                <a16:creationId xmlns:a16="http://schemas.microsoft.com/office/drawing/2014/main" id="{30D94A72-CFDB-D762-E5E6-E1B49E7FAE85}"/>
              </a:ext>
            </a:extLst>
          </p:cNvPr>
          <p:cNvSpPr>
            <a:spLocks noGrp="1"/>
          </p:cNvSpPr>
          <p:nvPr>
            <p:ph type="body" sz="quarter" idx="22" hasCustomPrompt="1"/>
          </p:nvPr>
        </p:nvSpPr>
        <p:spPr>
          <a:xfrm>
            <a:off x="7411106" y="1812475"/>
            <a:ext cx="3356741" cy="713392"/>
          </a:xfrm>
        </p:spPr>
        <p:txBody>
          <a:bodyPr anchor="ctr">
            <a:noAutofit/>
          </a:bodyPr>
          <a:lstStyle>
            <a:lvl1pPr marL="0" indent="0">
              <a:buNone/>
              <a:defRPr/>
            </a:lvl1pPr>
          </a:lstStyle>
          <a:p>
            <a:pPr lvl="0"/>
            <a:r>
              <a:rPr lang="en-US" dirty="0"/>
              <a:t>Item five</a:t>
            </a:r>
            <a:br>
              <a:rPr lang="en-US" dirty="0"/>
            </a:br>
            <a:r>
              <a:rPr lang="en-US" dirty="0"/>
              <a:t>(delete circle if not used)</a:t>
            </a:r>
          </a:p>
        </p:txBody>
      </p:sp>
      <p:sp>
        <p:nvSpPr>
          <p:cNvPr id="40" name="Text Placeholder 23">
            <a:extLst>
              <a:ext uri="{FF2B5EF4-FFF2-40B4-BE49-F238E27FC236}">
                <a16:creationId xmlns:a16="http://schemas.microsoft.com/office/drawing/2014/main" id="{EF109113-FFC3-7373-0B56-354599545548}"/>
              </a:ext>
            </a:extLst>
          </p:cNvPr>
          <p:cNvSpPr>
            <a:spLocks noGrp="1"/>
          </p:cNvSpPr>
          <p:nvPr>
            <p:ph type="body" sz="quarter" idx="23" hasCustomPrompt="1"/>
          </p:nvPr>
        </p:nvSpPr>
        <p:spPr>
          <a:xfrm>
            <a:off x="6618973" y="1812475"/>
            <a:ext cx="713232" cy="713232"/>
          </a:xfrm>
          <a:prstGeom prst="ellipse">
            <a:avLst/>
          </a:prstGeom>
          <a:solidFill>
            <a:schemeClr val="accent1"/>
          </a:solidFill>
        </p:spPr>
        <p:txBody>
          <a:bodyPr lIns="0" tIns="0" rIns="0" bIns="0" anchor="ctr">
            <a:normAutofit/>
          </a:bodyPr>
          <a:lstStyle>
            <a:lvl1pPr marL="0" indent="0" algn="ctr">
              <a:buNone/>
              <a:defRPr sz="3600">
                <a:solidFill>
                  <a:schemeClr val="bg1"/>
                </a:solidFill>
              </a:defRPr>
            </a:lvl1pPr>
          </a:lstStyle>
          <a:p>
            <a:pPr lvl="0"/>
            <a:r>
              <a:rPr lang="en-US" dirty="0"/>
              <a:t>5</a:t>
            </a:r>
          </a:p>
        </p:txBody>
      </p:sp>
      <p:sp>
        <p:nvSpPr>
          <p:cNvPr id="41" name="Text Placeholder 23">
            <a:extLst>
              <a:ext uri="{FF2B5EF4-FFF2-40B4-BE49-F238E27FC236}">
                <a16:creationId xmlns:a16="http://schemas.microsoft.com/office/drawing/2014/main" id="{94FA5B11-4179-0DA1-DE3A-EFD07AAC6BF9}"/>
              </a:ext>
            </a:extLst>
          </p:cNvPr>
          <p:cNvSpPr>
            <a:spLocks noGrp="1"/>
          </p:cNvSpPr>
          <p:nvPr>
            <p:ph type="body" sz="quarter" idx="24" hasCustomPrompt="1"/>
          </p:nvPr>
        </p:nvSpPr>
        <p:spPr>
          <a:xfrm>
            <a:off x="6618813" y="2713021"/>
            <a:ext cx="713232" cy="713232"/>
          </a:xfrm>
          <a:prstGeom prst="ellipse">
            <a:avLst/>
          </a:prstGeom>
          <a:solidFill>
            <a:schemeClr val="accent2"/>
          </a:solidFill>
        </p:spPr>
        <p:txBody>
          <a:bodyPr lIns="0" tIns="0" rIns="0" bIns="0" anchor="ctr">
            <a:normAutofit/>
          </a:bodyPr>
          <a:lstStyle>
            <a:lvl1pPr marL="0" indent="0" algn="ctr">
              <a:buNone/>
              <a:defRPr sz="3600">
                <a:solidFill>
                  <a:schemeClr val="bg1"/>
                </a:solidFill>
              </a:defRPr>
            </a:lvl1pPr>
          </a:lstStyle>
          <a:p>
            <a:pPr lvl="0"/>
            <a:r>
              <a:rPr lang="en-US" dirty="0"/>
              <a:t>6</a:t>
            </a:r>
          </a:p>
        </p:txBody>
      </p:sp>
      <p:sp>
        <p:nvSpPr>
          <p:cNvPr id="42" name="Text Placeholder 23">
            <a:extLst>
              <a:ext uri="{FF2B5EF4-FFF2-40B4-BE49-F238E27FC236}">
                <a16:creationId xmlns:a16="http://schemas.microsoft.com/office/drawing/2014/main" id="{C0319DA1-A125-878E-853F-EFBC08E19BD9}"/>
              </a:ext>
            </a:extLst>
          </p:cNvPr>
          <p:cNvSpPr>
            <a:spLocks noGrp="1"/>
          </p:cNvSpPr>
          <p:nvPr>
            <p:ph type="body" sz="quarter" idx="25" hasCustomPrompt="1"/>
          </p:nvPr>
        </p:nvSpPr>
        <p:spPr>
          <a:xfrm>
            <a:off x="6618973" y="3613566"/>
            <a:ext cx="713232" cy="713232"/>
          </a:xfrm>
          <a:prstGeom prst="ellipse">
            <a:avLst/>
          </a:prstGeom>
          <a:solidFill>
            <a:schemeClr val="accent1"/>
          </a:solidFill>
        </p:spPr>
        <p:txBody>
          <a:bodyPr lIns="0" tIns="0" rIns="0" bIns="0" anchor="ctr">
            <a:normAutofit/>
          </a:bodyPr>
          <a:lstStyle>
            <a:lvl1pPr marL="0" indent="0" algn="ctr">
              <a:buNone/>
              <a:defRPr sz="3600">
                <a:solidFill>
                  <a:schemeClr val="bg1"/>
                </a:solidFill>
              </a:defRPr>
            </a:lvl1pPr>
          </a:lstStyle>
          <a:p>
            <a:pPr lvl="0"/>
            <a:r>
              <a:rPr lang="en-US" dirty="0"/>
              <a:t>7</a:t>
            </a:r>
          </a:p>
        </p:txBody>
      </p:sp>
      <p:sp>
        <p:nvSpPr>
          <p:cNvPr id="43" name="Text Placeholder 23">
            <a:extLst>
              <a:ext uri="{FF2B5EF4-FFF2-40B4-BE49-F238E27FC236}">
                <a16:creationId xmlns:a16="http://schemas.microsoft.com/office/drawing/2014/main" id="{704C7C46-9AF5-9589-53A7-5AD5A312032A}"/>
              </a:ext>
            </a:extLst>
          </p:cNvPr>
          <p:cNvSpPr>
            <a:spLocks noGrp="1"/>
          </p:cNvSpPr>
          <p:nvPr>
            <p:ph type="body" sz="quarter" idx="26" hasCustomPrompt="1"/>
          </p:nvPr>
        </p:nvSpPr>
        <p:spPr>
          <a:xfrm>
            <a:off x="6618813" y="4514112"/>
            <a:ext cx="713232" cy="713232"/>
          </a:xfrm>
          <a:prstGeom prst="ellipse">
            <a:avLst/>
          </a:prstGeom>
          <a:solidFill>
            <a:schemeClr val="accent2"/>
          </a:solidFill>
        </p:spPr>
        <p:txBody>
          <a:bodyPr lIns="0" tIns="0" rIns="0" bIns="0" anchor="ctr">
            <a:normAutofit/>
          </a:bodyPr>
          <a:lstStyle>
            <a:lvl1pPr marL="0" indent="0" algn="ctr">
              <a:buNone/>
              <a:defRPr sz="3600">
                <a:solidFill>
                  <a:schemeClr val="bg1"/>
                </a:solidFill>
              </a:defRPr>
            </a:lvl1pPr>
          </a:lstStyle>
          <a:p>
            <a:pPr lvl="0"/>
            <a:r>
              <a:rPr lang="en-US" dirty="0"/>
              <a:t>8</a:t>
            </a:r>
          </a:p>
        </p:txBody>
      </p:sp>
      <p:sp>
        <p:nvSpPr>
          <p:cNvPr id="44" name="Text Placeholder 23">
            <a:extLst>
              <a:ext uri="{FF2B5EF4-FFF2-40B4-BE49-F238E27FC236}">
                <a16:creationId xmlns:a16="http://schemas.microsoft.com/office/drawing/2014/main" id="{C4178023-E5C4-C119-EB5D-129C1D967ED1}"/>
              </a:ext>
            </a:extLst>
          </p:cNvPr>
          <p:cNvSpPr>
            <a:spLocks noGrp="1"/>
          </p:cNvSpPr>
          <p:nvPr>
            <p:ph type="body" sz="quarter" idx="27" hasCustomPrompt="1"/>
          </p:nvPr>
        </p:nvSpPr>
        <p:spPr>
          <a:xfrm>
            <a:off x="7411106" y="3613565"/>
            <a:ext cx="3356741" cy="713392"/>
          </a:xfrm>
        </p:spPr>
        <p:txBody>
          <a:bodyPr anchor="ctr">
            <a:noAutofit/>
          </a:bodyPr>
          <a:lstStyle>
            <a:lvl1pPr marL="0" indent="0">
              <a:buNone/>
              <a:defRPr/>
            </a:lvl1pPr>
          </a:lstStyle>
          <a:p>
            <a:pPr lvl="0"/>
            <a:r>
              <a:rPr lang="en-US" dirty="0"/>
              <a:t>Item seven</a:t>
            </a:r>
            <a:br>
              <a:rPr lang="en-US" dirty="0"/>
            </a:br>
            <a:r>
              <a:rPr lang="en-US" dirty="0"/>
              <a:t>(delete circle if not used)</a:t>
            </a:r>
          </a:p>
        </p:txBody>
      </p:sp>
      <p:sp>
        <p:nvSpPr>
          <p:cNvPr id="45" name="Text Placeholder 23">
            <a:extLst>
              <a:ext uri="{FF2B5EF4-FFF2-40B4-BE49-F238E27FC236}">
                <a16:creationId xmlns:a16="http://schemas.microsoft.com/office/drawing/2014/main" id="{2AB5631B-44CA-DE15-8D13-273625E1C864}"/>
              </a:ext>
            </a:extLst>
          </p:cNvPr>
          <p:cNvSpPr>
            <a:spLocks noGrp="1"/>
          </p:cNvSpPr>
          <p:nvPr>
            <p:ph type="body" sz="quarter" idx="28" hasCustomPrompt="1"/>
          </p:nvPr>
        </p:nvSpPr>
        <p:spPr>
          <a:xfrm>
            <a:off x="7411106" y="4514110"/>
            <a:ext cx="3356741" cy="713392"/>
          </a:xfrm>
        </p:spPr>
        <p:txBody>
          <a:bodyPr anchor="ctr">
            <a:noAutofit/>
          </a:bodyPr>
          <a:lstStyle>
            <a:lvl1pPr marL="0" indent="0">
              <a:buNone/>
              <a:defRPr/>
            </a:lvl1pPr>
          </a:lstStyle>
          <a:p>
            <a:pPr lvl="0"/>
            <a:r>
              <a:rPr lang="en-US" dirty="0"/>
              <a:t>Item eight</a:t>
            </a:r>
            <a:br>
              <a:rPr lang="en-US" dirty="0"/>
            </a:br>
            <a:r>
              <a:rPr lang="en-US" dirty="0"/>
              <a:t>(delete circle if not used)</a:t>
            </a:r>
          </a:p>
        </p:txBody>
      </p:sp>
    </p:spTree>
    <p:extLst>
      <p:ext uri="{BB962C8B-B14F-4D97-AF65-F5344CB8AC3E}">
        <p14:creationId xmlns:p14="http://schemas.microsoft.com/office/powerpoint/2010/main" val="1489523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3174799"/>
            <a:ext cx="10515600" cy="1387676"/>
          </a:xfrm>
        </p:spPr>
        <p:txBody>
          <a:bodyPr anchor="t">
            <a:normAutofit/>
          </a:bodyPr>
          <a:lstStyle>
            <a:lvl1pPr algn="ctr">
              <a:defRPr sz="5400">
                <a:solidFill>
                  <a:schemeClr val="tx1"/>
                </a:solidFill>
              </a:defRPr>
            </a:lvl1pPr>
          </a:lstStyle>
          <a:p>
            <a:r>
              <a:rPr lang="en-US" dirty="0"/>
              <a:t>New Section Title</a:t>
            </a:r>
          </a:p>
        </p:txBody>
      </p:sp>
      <p:sp>
        <p:nvSpPr>
          <p:cNvPr id="6" name="Slide Number Placeholder 5"/>
          <p:cNvSpPr>
            <a:spLocks noGrp="1"/>
          </p:cNvSpPr>
          <p:nvPr>
            <p:ph type="sldNum" sz="quarter" idx="12"/>
          </p:nvPr>
        </p:nvSpPr>
        <p:spPr/>
        <p:txBody>
          <a:bodyPr/>
          <a:lstStyle/>
          <a:p>
            <a:fld id="{3D539ECA-5BAE-4EA9-A408-88BD88CDCDCD}" type="slidenum">
              <a:rPr lang="en-US" smtClean="0"/>
              <a:t>‹#›</a:t>
            </a:fld>
            <a:endParaRPr lang="en-US"/>
          </a:p>
        </p:txBody>
      </p:sp>
      <p:pic>
        <p:nvPicPr>
          <p:cNvPr id="9" name="Picture 8" descr="A blue and black logo&#10;&#10;Description automatically generated">
            <a:extLst>
              <a:ext uri="{FF2B5EF4-FFF2-40B4-BE49-F238E27FC236}">
                <a16:creationId xmlns:a16="http://schemas.microsoft.com/office/drawing/2014/main" id="{AB5DA583-BD97-FB3D-F706-FF090FB28C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87133" y="1229205"/>
            <a:ext cx="2681206" cy="1945594"/>
          </a:xfrm>
          <a:prstGeom prst="rect">
            <a:avLst/>
          </a:prstGeom>
        </p:spPr>
      </p:pic>
    </p:spTree>
    <p:extLst>
      <p:ext uri="{BB962C8B-B14F-4D97-AF65-F5344CB8AC3E}">
        <p14:creationId xmlns:p14="http://schemas.microsoft.com/office/powerpoint/2010/main" val="1763929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D539ECA-5BAE-4EA9-A408-88BD88CDCDCD}" type="slidenum">
              <a:rPr lang="en-US" smtClean="0"/>
              <a:t>‹#›</a:t>
            </a:fld>
            <a:endParaRPr lang="en-US"/>
          </a:p>
        </p:txBody>
      </p:sp>
      <p:sp>
        <p:nvSpPr>
          <p:cNvPr id="7" name="Rectangle 6">
            <a:extLst>
              <a:ext uri="{FF2B5EF4-FFF2-40B4-BE49-F238E27FC236}">
                <a16:creationId xmlns:a16="http://schemas.microsoft.com/office/drawing/2014/main" id="{BEEF36D1-C326-1B8D-20E3-3F75A4D3B0A4}"/>
              </a:ext>
            </a:extLst>
          </p:cNvPr>
          <p:cNvSpPr/>
          <p:nvPr userDrawn="1"/>
        </p:nvSpPr>
        <p:spPr>
          <a:xfrm>
            <a:off x="-4653" y="0"/>
            <a:ext cx="12192000" cy="112467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7927" y="152400"/>
            <a:ext cx="11651673" cy="972280"/>
          </a:xfrm>
        </p:spPr>
        <p:txBody>
          <a:bodyPr lIns="0" tIns="0" rIns="0" bIns="0"/>
          <a:lstStyle>
            <a:lvl1pPr>
              <a:defRPr>
                <a:solidFill>
                  <a:schemeClr val="bg1"/>
                </a:solidFill>
              </a:defRPr>
            </a:lvl1pPr>
          </a:lstStyle>
          <a:p>
            <a:r>
              <a:rPr lang="en-US" dirty="0"/>
              <a:t>Click to add slide title</a:t>
            </a:r>
          </a:p>
        </p:txBody>
      </p:sp>
    </p:spTree>
    <p:extLst>
      <p:ext uri="{BB962C8B-B14F-4D97-AF65-F5344CB8AC3E}">
        <p14:creationId xmlns:p14="http://schemas.microsoft.com/office/powerpoint/2010/main" val="294449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ta Highligh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D539ECA-5BAE-4EA9-A408-88BD88CDCDCD}" type="slidenum">
              <a:rPr lang="en-US" smtClean="0"/>
              <a:t>‹#›</a:t>
            </a:fld>
            <a:endParaRPr lang="en-US"/>
          </a:p>
        </p:txBody>
      </p:sp>
      <p:sp>
        <p:nvSpPr>
          <p:cNvPr id="7" name="Rectangle 6">
            <a:extLst>
              <a:ext uri="{FF2B5EF4-FFF2-40B4-BE49-F238E27FC236}">
                <a16:creationId xmlns:a16="http://schemas.microsoft.com/office/drawing/2014/main" id="{BEEF36D1-C326-1B8D-20E3-3F75A4D3B0A4}"/>
              </a:ext>
            </a:extLst>
          </p:cNvPr>
          <p:cNvSpPr/>
          <p:nvPr userDrawn="1"/>
        </p:nvSpPr>
        <p:spPr>
          <a:xfrm>
            <a:off x="-4653" y="0"/>
            <a:ext cx="12192000" cy="112467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7927" y="152400"/>
            <a:ext cx="11651673" cy="972280"/>
          </a:xfrm>
        </p:spPr>
        <p:txBody>
          <a:bodyPr lIns="0" tIns="0" rIns="0" bIns="0"/>
          <a:lstStyle>
            <a:lvl1pPr>
              <a:defRPr>
                <a:solidFill>
                  <a:schemeClr val="bg1"/>
                </a:solidFill>
              </a:defRPr>
            </a:lvl1pPr>
          </a:lstStyle>
          <a:p>
            <a:r>
              <a:rPr lang="en-US" dirty="0"/>
              <a:t>Click to add slide title</a:t>
            </a:r>
          </a:p>
        </p:txBody>
      </p:sp>
      <p:sp>
        <p:nvSpPr>
          <p:cNvPr id="16" name="Text Placeholder 15">
            <a:extLst>
              <a:ext uri="{FF2B5EF4-FFF2-40B4-BE49-F238E27FC236}">
                <a16:creationId xmlns:a16="http://schemas.microsoft.com/office/drawing/2014/main" id="{0886ED60-66A6-A01A-F133-63C594AA64DF}"/>
              </a:ext>
            </a:extLst>
          </p:cNvPr>
          <p:cNvSpPr>
            <a:spLocks noGrp="1"/>
          </p:cNvSpPr>
          <p:nvPr>
            <p:ph type="body" sz="quarter" idx="13" hasCustomPrompt="1"/>
          </p:nvPr>
        </p:nvSpPr>
        <p:spPr>
          <a:xfrm>
            <a:off x="1295400" y="1603563"/>
            <a:ext cx="2400300" cy="1371490"/>
          </a:xfrm>
          <a:solidFill>
            <a:schemeClr val="accent1"/>
          </a:solidFill>
        </p:spPr>
        <p:txBody>
          <a:bodyPr anchor="ctr">
            <a:noAutofit/>
          </a:bodyPr>
          <a:lstStyle>
            <a:lvl1pPr marL="0" indent="0" algn="ctr">
              <a:buNone/>
              <a:defRPr sz="5400">
                <a:solidFill>
                  <a:schemeClr val="bg1"/>
                </a:solidFill>
                <a:latin typeface="+mj-lt"/>
              </a:defRPr>
            </a:lvl1pPr>
            <a:lvl2pPr marL="457200" indent="0">
              <a:buNone/>
              <a:defRPr sz="5400">
                <a:solidFill>
                  <a:schemeClr val="bg1"/>
                </a:solidFill>
              </a:defRPr>
            </a:lvl2pPr>
            <a:lvl3pPr marL="914400" indent="0">
              <a:buNone/>
              <a:defRPr sz="5400">
                <a:solidFill>
                  <a:schemeClr val="bg1"/>
                </a:solidFill>
              </a:defRPr>
            </a:lvl3pPr>
            <a:lvl4pPr marL="1371600" indent="0">
              <a:buNone/>
              <a:defRPr sz="5400">
                <a:solidFill>
                  <a:schemeClr val="bg1"/>
                </a:solidFill>
              </a:defRPr>
            </a:lvl4pPr>
            <a:lvl5pPr marL="1828800" indent="0">
              <a:buNone/>
              <a:defRPr sz="5400">
                <a:solidFill>
                  <a:schemeClr val="bg1"/>
                </a:solidFill>
              </a:defRPr>
            </a:lvl5pPr>
          </a:lstStyle>
          <a:p>
            <a:pPr lvl="0"/>
            <a:r>
              <a:rPr lang="en-US" dirty="0"/>
              <a:t>##</a:t>
            </a:r>
          </a:p>
        </p:txBody>
      </p:sp>
      <p:sp>
        <p:nvSpPr>
          <p:cNvPr id="17" name="Text Placeholder 15">
            <a:extLst>
              <a:ext uri="{FF2B5EF4-FFF2-40B4-BE49-F238E27FC236}">
                <a16:creationId xmlns:a16="http://schemas.microsoft.com/office/drawing/2014/main" id="{B9AE2567-7607-DB07-815A-011F843D76DA}"/>
              </a:ext>
            </a:extLst>
          </p:cNvPr>
          <p:cNvSpPr>
            <a:spLocks noGrp="1"/>
          </p:cNvSpPr>
          <p:nvPr>
            <p:ph type="body" sz="quarter" idx="14" hasCustomPrompt="1"/>
          </p:nvPr>
        </p:nvSpPr>
        <p:spPr>
          <a:xfrm>
            <a:off x="3695700" y="1603508"/>
            <a:ext cx="7200900" cy="1371600"/>
          </a:xfrm>
          <a:solidFill>
            <a:schemeClr val="accent3"/>
          </a:solidFill>
        </p:spPr>
        <p:txBody>
          <a:bodyPr anchor="ctr">
            <a:noAutofit/>
          </a:bodyPr>
          <a:lstStyle>
            <a:lvl1pPr marL="0" indent="0" algn="ctr">
              <a:buNone/>
              <a:defRPr sz="5400">
                <a:solidFill>
                  <a:schemeClr val="accent2"/>
                </a:solidFill>
                <a:latin typeface="+mj-lt"/>
              </a:defRPr>
            </a:lvl1pPr>
            <a:lvl2pPr marL="457200" indent="0">
              <a:buNone/>
              <a:defRPr sz="5400">
                <a:solidFill>
                  <a:schemeClr val="bg1"/>
                </a:solidFill>
              </a:defRPr>
            </a:lvl2pPr>
            <a:lvl3pPr marL="914400" indent="0">
              <a:buNone/>
              <a:defRPr sz="5400">
                <a:solidFill>
                  <a:schemeClr val="bg1"/>
                </a:solidFill>
              </a:defRPr>
            </a:lvl3pPr>
            <a:lvl4pPr marL="1371600" indent="0">
              <a:buNone/>
              <a:defRPr sz="5400">
                <a:solidFill>
                  <a:schemeClr val="bg1"/>
                </a:solidFill>
              </a:defRPr>
            </a:lvl4pPr>
            <a:lvl5pPr marL="1828800" indent="0">
              <a:buNone/>
              <a:defRPr sz="5400">
                <a:solidFill>
                  <a:schemeClr val="bg1"/>
                </a:solidFill>
              </a:defRPr>
            </a:lvl5pPr>
          </a:lstStyle>
          <a:p>
            <a:pPr lvl="0"/>
            <a:r>
              <a:rPr lang="en-US" dirty="0"/>
              <a:t>###</a:t>
            </a:r>
          </a:p>
        </p:txBody>
      </p:sp>
      <p:sp>
        <p:nvSpPr>
          <p:cNvPr id="20" name="Text Placeholder 15">
            <a:extLst>
              <a:ext uri="{FF2B5EF4-FFF2-40B4-BE49-F238E27FC236}">
                <a16:creationId xmlns:a16="http://schemas.microsoft.com/office/drawing/2014/main" id="{D5E36C97-E7D1-2123-5A62-C555D0C06405}"/>
              </a:ext>
            </a:extLst>
          </p:cNvPr>
          <p:cNvSpPr>
            <a:spLocks noGrp="1"/>
          </p:cNvSpPr>
          <p:nvPr>
            <p:ph type="body" sz="quarter" idx="15" hasCustomPrompt="1"/>
          </p:nvPr>
        </p:nvSpPr>
        <p:spPr>
          <a:xfrm>
            <a:off x="1295400" y="2971965"/>
            <a:ext cx="9601200" cy="1371490"/>
          </a:xfrm>
          <a:solidFill>
            <a:schemeClr val="accent2"/>
          </a:solidFill>
        </p:spPr>
        <p:txBody>
          <a:bodyPr anchor="ctr">
            <a:noAutofit/>
          </a:bodyPr>
          <a:lstStyle>
            <a:lvl1pPr marL="0" indent="0" algn="ctr">
              <a:buNone/>
              <a:defRPr sz="5400">
                <a:solidFill>
                  <a:schemeClr val="bg1"/>
                </a:solidFill>
                <a:latin typeface="+mj-lt"/>
              </a:defRPr>
            </a:lvl1pPr>
            <a:lvl2pPr marL="457200" indent="0">
              <a:buNone/>
              <a:defRPr sz="5400">
                <a:solidFill>
                  <a:schemeClr val="bg1"/>
                </a:solidFill>
              </a:defRPr>
            </a:lvl2pPr>
            <a:lvl3pPr marL="914400" indent="0">
              <a:buNone/>
              <a:defRPr sz="5400">
                <a:solidFill>
                  <a:schemeClr val="bg1"/>
                </a:solidFill>
              </a:defRPr>
            </a:lvl3pPr>
            <a:lvl4pPr marL="1371600" indent="0">
              <a:buNone/>
              <a:defRPr sz="5400">
                <a:solidFill>
                  <a:schemeClr val="bg1"/>
                </a:solidFill>
              </a:defRPr>
            </a:lvl4pPr>
            <a:lvl5pPr marL="1828800" indent="0">
              <a:buNone/>
              <a:defRPr sz="5400">
                <a:solidFill>
                  <a:schemeClr val="bg1"/>
                </a:solidFill>
              </a:defRPr>
            </a:lvl5pPr>
          </a:lstStyle>
          <a:p>
            <a:pPr lvl="0"/>
            <a:r>
              <a:rPr lang="en-US" dirty="0"/>
              <a:t>##</a:t>
            </a:r>
          </a:p>
        </p:txBody>
      </p:sp>
      <p:sp>
        <p:nvSpPr>
          <p:cNvPr id="21" name="Text Placeholder 15">
            <a:extLst>
              <a:ext uri="{FF2B5EF4-FFF2-40B4-BE49-F238E27FC236}">
                <a16:creationId xmlns:a16="http://schemas.microsoft.com/office/drawing/2014/main" id="{5246AF6E-E9A3-7C85-DE61-77D9D41C01CF}"/>
              </a:ext>
            </a:extLst>
          </p:cNvPr>
          <p:cNvSpPr>
            <a:spLocks noGrp="1"/>
          </p:cNvSpPr>
          <p:nvPr>
            <p:ph type="body" sz="quarter" idx="16" hasCustomPrompt="1"/>
          </p:nvPr>
        </p:nvSpPr>
        <p:spPr>
          <a:xfrm>
            <a:off x="6096000" y="4343510"/>
            <a:ext cx="4800600" cy="1371490"/>
          </a:xfrm>
          <a:solidFill>
            <a:schemeClr val="accent1"/>
          </a:solidFill>
        </p:spPr>
        <p:txBody>
          <a:bodyPr anchor="ctr">
            <a:noAutofit/>
          </a:bodyPr>
          <a:lstStyle>
            <a:lvl1pPr marL="0" indent="0" algn="ctr">
              <a:buNone/>
              <a:defRPr sz="5400">
                <a:solidFill>
                  <a:schemeClr val="bg1"/>
                </a:solidFill>
                <a:latin typeface="+mj-lt"/>
              </a:defRPr>
            </a:lvl1pPr>
            <a:lvl2pPr marL="457200" indent="0">
              <a:buNone/>
              <a:defRPr sz="5400">
                <a:solidFill>
                  <a:schemeClr val="bg1"/>
                </a:solidFill>
              </a:defRPr>
            </a:lvl2pPr>
            <a:lvl3pPr marL="914400" indent="0">
              <a:buNone/>
              <a:defRPr sz="5400">
                <a:solidFill>
                  <a:schemeClr val="bg1"/>
                </a:solidFill>
              </a:defRPr>
            </a:lvl3pPr>
            <a:lvl4pPr marL="1371600" indent="0">
              <a:buNone/>
              <a:defRPr sz="5400">
                <a:solidFill>
                  <a:schemeClr val="bg1"/>
                </a:solidFill>
              </a:defRPr>
            </a:lvl4pPr>
            <a:lvl5pPr marL="1828800" indent="0">
              <a:buNone/>
              <a:defRPr sz="5400">
                <a:solidFill>
                  <a:schemeClr val="bg1"/>
                </a:solidFill>
              </a:defRPr>
            </a:lvl5pPr>
          </a:lstStyle>
          <a:p>
            <a:pPr lvl="0"/>
            <a:r>
              <a:rPr lang="en-US" dirty="0"/>
              <a:t>##</a:t>
            </a:r>
          </a:p>
        </p:txBody>
      </p:sp>
      <p:sp>
        <p:nvSpPr>
          <p:cNvPr id="22" name="Text Placeholder 15">
            <a:extLst>
              <a:ext uri="{FF2B5EF4-FFF2-40B4-BE49-F238E27FC236}">
                <a16:creationId xmlns:a16="http://schemas.microsoft.com/office/drawing/2014/main" id="{10F3DB4A-FF87-1538-6E0E-16EFF4A33EA8}"/>
              </a:ext>
            </a:extLst>
          </p:cNvPr>
          <p:cNvSpPr>
            <a:spLocks noGrp="1"/>
          </p:cNvSpPr>
          <p:nvPr>
            <p:ph type="body" sz="quarter" idx="17" hasCustomPrompt="1"/>
          </p:nvPr>
        </p:nvSpPr>
        <p:spPr>
          <a:xfrm>
            <a:off x="1295400" y="4343455"/>
            <a:ext cx="4800600" cy="1371600"/>
          </a:xfrm>
          <a:solidFill>
            <a:schemeClr val="accent3"/>
          </a:solidFill>
        </p:spPr>
        <p:txBody>
          <a:bodyPr anchor="ctr">
            <a:noAutofit/>
          </a:bodyPr>
          <a:lstStyle>
            <a:lvl1pPr marL="0" indent="0" algn="ctr">
              <a:buNone/>
              <a:defRPr sz="5400">
                <a:solidFill>
                  <a:schemeClr val="accent2"/>
                </a:solidFill>
                <a:latin typeface="+mj-lt"/>
              </a:defRPr>
            </a:lvl1pPr>
            <a:lvl2pPr marL="457200" indent="0">
              <a:buNone/>
              <a:defRPr sz="5400">
                <a:solidFill>
                  <a:schemeClr val="bg1"/>
                </a:solidFill>
              </a:defRPr>
            </a:lvl2pPr>
            <a:lvl3pPr marL="914400" indent="0">
              <a:buNone/>
              <a:defRPr sz="5400">
                <a:solidFill>
                  <a:schemeClr val="bg1"/>
                </a:solidFill>
              </a:defRPr>
            </a:lvl3pPr>
            <a:lvl4pPr marL="1371600" indent="0">
              <a:buNone/>
              <a:defRPr sz="5400">
                <a:solidFill>
                  <a:schemeClr val="bg1"/>
                </a:solidFill>
              </a:defRPr>
            </a:lvl4pPr>
            <a:lvl5pPr marL="1828800" indent="0">
              <a:buNone/>
              <a:defRPr sz="5400">
                <a:solidFill>
                  <a:schemeClr val="bg1"/>
                </a:solidFill>
              </a:defRPr>
            </a:lvl5pPr>
          </a:lstStyle>
          <a:p>
            <a:pPr lvl="0"/>
            <a:r>
              <a:rPr lang="en-US" dirty="0"/>
              <a:t>###</a:t>
            </a:r>
          </a:p>
        </p:txBody>
      </p:sp>
    </p:spTree>
    <p:extLst>
      <p:ext uri="{BB962C8B-B14F-4D97-AF65-F5344CB8AC3E}">
        <p14:creationId xmlns:p14="http://schemas.microsoft.com/office/powerpoint/2010/main" val="4192937979"/>
      </p:ext>
    </p:extLst>
  </p:cSld>
  <p:clrMapOvr>
    <a:masterClrMapping/>
  </p:clrMapOvr>
  <p:extLst>
    <p:ext uri="{DCECCB84-F9BA-43D5-87BE-67443E8EF086}">
      <p15:sldGuideLst xmlns:p15="http://schemas.microsoft.com/office/powerpoint/2012/main">
        <p15:guide id="1" pos="816" userDrawn="1">
          <p15:clr>
            <a:srgbClr val="FBAE40"/>
          </p15:clr>
        </p15:guide>
        <p15:guide id="2" pos="2328" userDrawn="1">
          <p15:clr>
            <a:srgbClr val="FBAE40"/>
          </p15:clr>
        </p15:guide>
        <p15:guide id="3" pos="5352" userDrawn="1">
          <p15:clr>
            <a:srgbClr val="FBAE40"/>
          </p15:clr>
        </p15:guide>
        <p15:guide id="4" pos="6864" userDrawn="1">
          <p15:clr>
            <a:srgbClr val="FBAE40"/>
          </p15:clr>
        </p15:guide>
        <p15:guide id="5" orient="horz" pos="1008" userDrawn="1">
          <p15:clr>
            <a:srgbClr val="FBAE40"/>
          </p15:clr>
        </p15:guide>
        <p15:guide id="6" orient="horz" pos="3600" userDrawn="1">
          <p15:clr>
            <a:srgbClr val="FBAE40"/>
          </p15:clr>
        </p15:guide>
        <p15:guide id="7" orient="horz" pos="1872" userDrawn="1">
          <p15:clr>
            <a:srgbClr val="FBAE40"/>
          </p15:clr>
        </p15:guide>
        <p15:guide id="8" orient="horz" pos="273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D539ECA-5BAE-4EA9-A408-88BD88CDCDCD}" type="slidenum">
              <a:rPr lang="en-US" smtClean="0"/>
              <a:t>‹#›</a:t>
            </a:fld>
            <a:endParaRPr lang="en-US"/>
          </a:p>
        </p:txBody>
      </p:sp>
      <p:sp>
        <p:nvSpPr>
          <p:cNvPr id="7" name="Rectangle 6">
            <a:extLst>
              <a:ext uri="{FF2B5EF4-FFF2-40B4-BE49-F238E27FC236}">
                <a16:creationId xmlns:a16="http://schemas.microsoft.com/office/drawing/2014/main" id="{BEEF36D1-C326-1B8D-20E3-3F75A4D3B0A4}"/>
              </a:ext>
            </a:extLst>
          </p:cNvPr>
          <p:cNvSpPr/>
          <p:nvPr userDrawn="1"/>
        </p:nvSpPr>
        <p:spPr>
          <a:xfrm>
            <a:off x="-4653" y="0"/>
            <a:ext cx="12192000" cy="112467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7927" y="152400"/>
            <a:ext cx="11651673" cy="972280"/>
          </a:xfrm>
        </p:spPr>
        <p:txBody>
          <a:bodyPr lIns="0" tIns="0" rIns="0" bIns="0"/>
          <a:lstStyle>
            <a:lvl1pPr>
              <a:defRPr>
                <a:solidFill>
                  <a:schemeClr val="bg1"/>
                </a:solidFill>
              </a:defRPr>
            </a:lvl1pPr>
          </a:lstStyle>
          <a:p>
            <a:r>
              <a:rPr lang="en-US" dirty="0"/>
              <a:t>Click to add slide title</a:t>
            </a:r>
          </a:p>
        </p:txBody>
      </p:sp>
      <p:cxnSp>
        <p:nvCxnSpPr>
          <p:cNvPr id="3" name="Straight Connector 2">
            <a:extLst>
              <a:ext uri="{FF2B5EF4-FFF2-40B4-BE49-F238E27FC236}">
                <a16:creationId xmlns:a16="http://schemas.microsoft.com/office/drawing/2014/main" id="{E3FBC8AD-DFE9-C27D-96AC-F9C740320427}"/>
              </a:ext>
            </a:extLst>
          </p:cNvPr>
          <p:cNvCxnSpPr>
            <a:cxnSpLocks/>
          </p:cNvCxnSpPr>
          <p:nvPr userDrawn="1"/>
        </p:nvCxnSpPr>
        <p:spPr>
          <a:xfrm>
            <a:off x="766527" y="2215472"/>
            <a:ext cx="10651138" cy="28247"/>
          </a:xfrm>
          <a:prstGeom prst="line">
            <a:avLst/>
          </a:prstGeom>
          <a:ln w="66675">
            <a:solidFill>
              <a:srgbClr val="FFCF30"/>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C71A54B0-ECCC-2012-0BE5-5EBC91F5D433}"/>
              </a:ext>
            </a:extLst>
          </p:cNvPr>
          <p:cNvSpPr/>
          <p:nvPr userDrawn="1"/>
        </p:nvSpPr>
        <p:spPr>
          <a:xfrm>
            <a:off x="633234" y="2083389"/>
            <a:ext cx="266586" cy="266586"/>
          </a:xfrm>
          <a:prstGeom prst="ellipse">
            <a:avLst/>
          </a:prstGeom>
          <a:solidFill>
            <a:srgbClr val="FFCF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D2C133E-3244-2BF1-AB16-D2BFE53D0298}"/>
              </a:ext>
            </a:extLst>
          </p:cNvPr>
          <p:cNvSpPr/>
          <p:nvPr userDrawn="1"/>
        </p:nvSpPr>
        <p:spPr>
          <a:xfrm>
            <a:off x="11284372" y="2110426"/>
            <a:ext cx="266586" cy="266586"/>
          </a:xfrm>
          <a:prstGeom prst="ellipse">
            <a:avLst/>
          </a:prstGeom>
          <a:solidFill>
            <a:srgbClr val="FFCF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a:extLst>
              <a:ext uri="{FF2B5EF4-FFF2-40B4-BE49-F238E27FC236}">
                <a16:creationId xmlns:a16="http://schemas.microsoft.com/office/drawing/2014/main" id="{25A4DCE7-1446-C1E5-3DD7-D75F678A861D}"/>
              </a:ext>
            </a:extLst>
          </p:cNvPr>
          <p:cNvSpPr>
            <a:spLocks noGrp="1"/>
          </p:cNvSpPr>
          <p:nvPr>
            <p:ph type="body" sz="quarter" idx="13" hasCustomPrompt="1"/>
          </p:nvPr>
        </p:nvSpPr>
        <p:spPr>
          <a:xfrm>
            <a:off x="1093075" y="1717953"/>
            <a:ext cx="1887677" cy="995037"/>
          </a:xfrm>
          <a:prstGeom prst="roundRect">
            <a:avLst/>
          </a:prstGeom>
          <a:solidFill>
            <a:schemeClr val="accent2"/>
          </a:solidFill>
        </p:spPr>
        <p:txBody>
          <a:bodyPr lIns="0" tIns="0" rIns="0" bIns="0" anchor="ctr">
            <a:noAutofit/>
          </a:bodyPr>
          <a:lstStyle>
            <a:lvl1pPr marL="0" indent="0" algn="ctr">
              <a:lnSpc>
                <a:spcPct val="110000"/>
              </a:lnSpc>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add title</a:t>
            </a:r>
          </a:p>
        </p:txBody>
      </p:sp>
      <p:sp>
        <p:nvSpPr>
          <p:cNvPr id="21" name="Text Placeholder 19">
            <a:extLst>
              <a:ext uri="{FF2B5EF4-FFF2-40B4-BE49-F238E27FC236}">
                <a16:creationId xmlns:a16="http://schemas.microsoft.com/office/drawing/2014/main" id="{6574F122-8070-4120-4CC6-86F45DA6B013}"/>
              </a:ext>
            </a:extLst>
          </p:cNvPr>
          <p:cNvSpPr>
            <a:spLocks noGrp="1"/>
          </p:cNvSpPr>
          <p:nvPr>
            <p:ph type="body" sz="quarter" idx="14" hasCustomPrompt="1"/>
          </p:nvPr>
        </p:nvSpPr>
        <p:spPr>
          <a:xfrm>
            <a:off x="3120272" y="1717953"/>
            <a:ext cx="1887677" cy="995037"/>
          </a:xfrm>
          <a:prstGeom prst="roundRect">
            <a:avLst/>
          </a:prstGeom>
          <a:solidFill>
            <a:schemeClr val="accent2"/>
          </a:solidFill>
        </p:spPr>
        <p:txBody>
          <a:bodyPr lIns="0" tIns="0" rIns="0" bIns="0" anchor="ctr">
            <a:noAutofit/>
          </a:bodyPr>
          <a:lstStyle>
            <a:lvl1pPr marL="0" indent="0" algn="ctr">
              <a:lnSpc>
                <a:spcPct val="110000"/>
              </a:lnSpc>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add title</a:t>
            </a:r>
          </a:p>
        </p:txBody>
      </p:sp>
      <p:sp>
        <p:nvSpPr>
          <p:cNvPr id="22" name="Text Placeholder 19">
            <a:extLst>
              <a:ext uri="{FF2B5EF4-FFF2-40B4-BE49-F238E27FC236}">
                <a16:creationId xmlns:a16="http://schemas.microsoft.com/office/drawing/2014/main" id="{324C004B-8799-EF3D-7CF9-6E2FE8B790F6}"/>
              </a:ext>
            </a:extLst>
          </p:cNvPr>
          <p:cNvSpPr>
            <a:spLocks noGrp="1"/>
          </p:cNvSpPr>
          <p:nvPr>
            <p:ph type="body" sz="quarter" idx="15" hasCustomPrompt="1"/>
          </p:nvPr>
        </p:nvSpPr>
        <p:spPr>
          <a:xfrm>
            <a:off x="5147469" y="1717953"/>
            <a:ext cx="1887677" cy="995037"/>
          </a:xfrm>
          <a:prstGeom prst="roundRect">
            <a:avLst/>
          </a:prstGeom>
          <a:solidFill>
            <a:schemeClr val="accent2"/>
          </a:solidFill>
        </p:spPr>
        <p:txBody>
          <a:bodyPr lIns="0" tIns="0" rIns="0" bIns="0" anchor="ctr">
            <a:noAutofit/>
          </a:bodyPr>
          <a:lstStyle>
            <a:lvl1pPr marL="0" indent="0" algn="ctr">
              <a:lnSpc>
                <a:spcPct val="110000"/>
              </a:lnSpc>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add title</a:t>
            </a:r>
          </a:p>
        </p:txBody>
      </p:sp>
      <p:sp>
        <p:nvSpPr>
          <p:cNvPr id="23" name="Text Placeholder 19">
            <a:extLst>
              <a:ext uri="{FF2B5EF4-FFF2-40B4-BE49-F238E27FC236}">
                <a16:creationId xmlns:a16="http://schemas.microsoft.com/office/drawing/2014/main" id="{B8728044-1095-3FF8-7C51-3627C82A45A5}"/>
              </a:ext>
            </a:extLst>
          </p:cNvPr>
          <p:cNvSpPr>
            <a:spLocks noGrp="1"/>
          </p:cNvSpPr>
          <p:nvPr>
            <p:ph type="body" sz="quarter" idx="16" hasCustomPrompt="1"/>
          </p:nvPr>
        </p:nvSpPr>
        <p:spPr>
          <a:xfrm>
            <a:off x="7174666" y="1717953"/>
            <a:ext cx="1887677" cy="995037"/>
          </a:xfrm>
          <a:prstGeom prst="roundRect">
            <a:avLst/>
          </a:prstGeom>
          <a:solidFill>
            <a:schemeClr val="accent2"/>
          </a:solidFill>
        </p:spPr>
        <p:txBody>
          <a:bodyPr lIns="0" tIns="0" rIns="0" bIns="0" anchor="ctr">
            <a:noAutofit/>
          </a:bodyPr>
          <a:lstStyle>
            <a:lvl1pPr marL="0" indent="0" algn="ctr">
              <a:lnSpc>
                <a:spcPct val="110000"/>
              </a:lnSpc>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add title</a:t>
            </a:r>
          </a:p>
        </p:txBody>
      </p:sp>
      <p:sp>
        <p:nvSpPr>
          <p:cNvPr id="24" name="Text Placeholder 19">
            <a:extLst>
              <a:ext uri="{FF2B5EF4-FFF2-40B4-BE49-F238E27FC236}">
                <a16:creationId xmlns:a16="http://schemas.microsoft.com/office/drawing/2014/main" id="{83F2497B-5A04-2887-10D8-B5936852CC7E}"/>
              </a:ext>
            </a:extLst>
          </p:cNvPr>
          <p:cNvSpPr>
            <a:spLocks noGrp="1"/>
          </p:cNvSpPr>
          <p:nvPr>
            <p:ph type="body" sz="quarter" idx="17" hasCustomPrompt="1"/>
          </p:nvPr>
        </p:nvSpPr>
        <p:spPr>
          <a:xfrm>
            <a:off x="9201864" y="1717953"/>
            <a:ext cx="1887677" cy="995037"/>
          </a:xfrm>
          <a:prstGeom prst="roundRect">
            <a:avLst/>
          </a:prstGeom>
          <a:solidFill>
            <a:schemeClr val="accent2"/>
          </a:solidFill>
        </p:spPr>
        <p:txBody>
          <a:bodyPr lIns="0" tIns="0" rIns="0" bIns="0" anchor="ctr">
            <a:noAutofit/>
          </a:bodyPr>
          <a:lstStyle>
            <a:lvl1pPr marL="0" indent="0" algn="ctr">
              <a:lnSpc>
                <a:spcPct val="110000"/>
              </a:lnSpc>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add title</a:t>
            </a:r>
          </a:p>
        </p:txBody>
      </p:sp>
      <p:sp>
        <p:nvSpPr>
          <p:cNvPr id="26" name="Text Placeholder 25">
            <a:extLst>
              <a:ext uri="{FF2B5EF4-FFF2-40B4-BE49-F238E27FC236}">
                <a16:creationId xmlns:a16="http://schemas.microsoft.com/office/drawing/2014/main" id="{B77D25AB-C21D-E58A-331C-55FCC098089B}"/>
              </a:ext>
            </a:extLst>
          </p:cNvPr>
          <p:cNvSpPr>
            <a:spLocks noGrp="1"/>
          </p:cNvSpPr>
          <p:nvPr>
            <p:ph type="body" sz="quarter" idx="18" hasCustomPrompt="1"/>
          </p:nvPr>
        </p:nvSpPr>
        <p:spPr>
          <a:xfrm>
            <a:off x="1995564" y="3083767"/>
            <a:ext cx="8107315" cy="1201738"/>
          </a:xfrm>
        </p:spPr>
        <p:txBody>
          <a:bodyPr/>
          <a:lstStyle>
            <a:lvl1pPr marL="0" indent="0" algn="ctr">
              <a:lnSpc>
                <a:spcPct val="110000"/>
              </a:lnSpc>
              <a:buNone/>
              <a:defRPr>
                <a:solidFill>
                  <a:schemeClr val="tx1"/>
                </a:solidFill>
              </a:defRPr>
            </a:lvl1pPr>
          </a:lstStyle>
          <a:p>
            <a:pPr marL="228600" marR="0" lvl="0" indent="-228600" algn="ctr" defTabSz="4572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mn-cs"/>
              </a:rPr>
              <a:t>Click to add context here.</a:t>
            </a:r>
            <a:endParaRPr kumimoji="0" lang="en-US" sz="18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mn-cs"/>
            </a:endParaRPr>
          </a:p>
        </p:txBody>
      </p:sp>
      <p:sp>
        <p:nvSpPr>
          <p:cNvPr id="30" name="Text Placeholder 29">
            <a:extLst>
              <a:ext uri="{FF2B5EF4-FFF2-40B4-BE49-F238E27FC236}">
                <a16:creationId xmlns:a16="http://schemas.microsoft.com/office/drawing/2014/main" id="{F37D2490-481C-6B52-D3F1-1FAC714FCF8D}"/>
              </a:ext>
            </a:extLst>
          </p:cNvPr>
          <p:cNvSpPr>
            <a:spLocks noGrp="1"/>
          </p:cNvSpPr>
          <p:nvPr>
            <p:ph type="body" sz="quarter" idx="19" hasCustomPrompt="1"/>
          </p:nvPr>
        </p:nvSpPr>
        <p:spPr>
          <a:xfrm>
            <a:off x="1324500" y="4377665"/>
            <a:ext cx="1729998" cy="354195"/>
          </a:xfrm>
        </p:spPr>
        <p:txBody>
          <a:bodyPr>
            <a:noAutofit/>
          </a:bodyPr>
          <a:lstStyle>
            <a:lvl1pPr marL="0" indent="0">
              <a:buNone/>
              <a:defRPr sz="2000">
                <a:solidFill>
                  <a:schemeClr val="accent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Add header</a:t>
            </a:r>
          </a:p>
        </p:txBody>
      </p:sp>
      <p:sp>
        <p:nvSpPr>
          <p:cNvPr id="31" name="Text Placeholder 29">
            <a:extLst>
              <a:ext uri="{FF2B5EF4-FFF2-40B4-BE49-F238E27FC236}">
                <a16:creationId xmlns:a16="http://schemas.microsoft.com/office/drawing/2014/main" id="{841DF24A-CA61-74FC-5645-F5BA50AC972E}"/>
              </a:ext>
            </a:extLst>
          </p:cNvPr>
          <p:cNvSpPr>
            <a:spLocks noGrp="1"/>
          </p:cNvSpPr>
          <p:nvPr>
            <p:ph type="body" sz="quarter" idx="20" hasCustomPrompt="1"/>
          </p:nvPr>
        </p:nvSpPr>
        <p:spPr>
          <a:xfrm>
            <a:off x="1324499" y="4773218"/>
            <a:ext cx="1729999" cy="749320"/>
          </a:xfrm>
        </p:spPr>
        <p:txBody>
          <a:bodyPr>
            <a:noAutofit/>
          </a:bodyPr>
          <a:lstStyle>
            <a:lvl1pPr marL="0" indent="0">
              <a:lnSpc>
                <a:spcPct val="110000"/>
              </a:lnSpc>
              <a:buNone/>
              <a:defRPr sz="14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add context</a:t>
            </a:r>
          </a:p>
        </p:txBody>
      </p:sp>
      <p:sp>
        <p:nvSpPr>
          <p:cNvPr id="38" name="Text Placeholder 29">
            <a:extLst>
              <a:ext uri="{FF2B5EF4-FFF2-40B4-BE49-F238E27FC236}">
                <a16:creationId xmlns:a16="http://schemas.microsoft.com/office/drawing/2014/main" id="{F494BA4B-33C5-BFFB-515F-377182F4D978}"/>
              </a:ext>
            </a:extLst>
          </p:cNvPr>
          <p:cNvSpPr>
            <a:spLocks noGrp="1"/>
          </p:cNvSpPr>
          <p:nvPr>
            <p:ph type="body" sz="quarter" idx="21" hasCustomPrompt="1"/>
          </p:nvPr>
        </p:nvSpPr>
        <p:spPr>
          <a:xfrm>
            <a:off x="3277750" y="4377665"/>
            <a:ext cx="1729998" cy="354195"/>
          </a:xfrm>
        </p:spPr>
        <p:txBody>
          <a:bodyPr>
            <a:noAutofit/>
          </a:bodyPr>
          <a:lstStyle>
            <a:lvl1pPr marL="0" indent="0">
              <a:buNone/>
              <a:defRPr sz="2000">
                <a:solidFill>
                  <a:schemeClr val="accent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Add header</a:t>
            </a:r>
          </a:p>
        </p:txBody>
      </p:sp>
      <p:sp>
        <p:nvSpPr>
          <p:cNvPr id="39" name="Text Placeholder 29">
            <a:extLst>
              <a:ext uri="{FF2B5EF4-FFF2-40B4-BE49-F238E27FC236}">
                <a16:creationId xmlns:a16="http://schemas.microsoft.com/office/drawing/2014/main" id="{E9EAB907-0427-3588-17CA-087472A29A4A}"/>
              </a:ext>
            </a:extLst>
          </p:cNvPr>
          <p:cNvSpPr>
            <a:spLocks noGrp="1"/>
          </p:cNvSpPr>
          <p:nvPr>
            <p:ph type="body" sz="quarter" idx="22" hasCustomPrompt="1"/>
          </p:nvPr>
        </p:nvSpPr>
        <p:spPr>
          <a:xfrm>
            <a:off x="3277749" y="4773218"/>
            <a:ext cx="1729999" cy="749320"/>
          </a:xfrm>
        </p:spPr>
        <p:txBody>
          <a:bodyPr>
            <a:noAutofit/>
          </a:bodyPr>
          <a:lstStyle>
            <a:lvl1pPr marL="0" indent="0">
              <a:lnSpc>
                <a:spcPct val="110000"/>
              </a:lnSpc>
              <a:buNone/>
              <a:defRPr sz="14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add context</a:t>
            </a:r>
          </a:p>
        </p:txBody>
      </p:sp>
      <p:sp>
        <p:nvSpPr>
          <p:cNvPr id="40" name="Text Placeholder 29">
            <a:extLst>
              <a:ext uri="{FF2B5EF4-FFF2-40B4-BE49-F238E27FC236}">
                <a16:creationId xmlns:a16="http://schemas.microsoft.com/office/drawing/2014/main" id="{EE2CD336-83E8-E58F-043B-F368D7E2B34D}"/>
              </a:ext>
            </a:extLst>
          </p:cNvPr>
          <p:cNvSpPr>
            <a:spLocks noGrp="1"/>
          </p:cNvSpPr>
          <p:nvPr>
            <p:ph type="body" sz="quarter" idx="23" hasCustomPrompt="1"/>
          </p:nvPr>
        </p:nvSpPr>
        <p:spPr>
          <a:xfrm>
            <a:off x="5231000" y="4377665"/>
            <a:ext cx="1729998" cy="354195"/>
          </a:xfrm>
        </p:spPr>
        <p:txBody>
          <a:bodyPr>
            <a:noAutofit/>
          </a:bodyPr>
          <a:lstStyle>
            <a:lvl1pPr marL="0" indent="0">
              <a:buNone/>
              <a:defRPr sz="2000">
                <a:solidFill>
                  <a:schemeClr val="accent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Add header</a:t>
            </a:r>
          </a:p>
        </p:txBody>
      </p:sp>
      <p:sp>
        <p:nvSpPr>
          <p:cNvPr id="41" name="Text Placeholder 29">
            <a:extLst>
              <a:ext uri="{FF2B5EF4-FFF2-40B4-BE49-F238E27FC236}">
                <a16:creationId xmlns:a16="http://schemas.microsoft.com/office/drawing/2014/main" id="{28C25B43-29BD-245F-D008-A15998021B33}"/>
              </a:ext>
            </a:extLst>
          </p:cNvPr>
          <p:cNvSpPr>
            <a:spLocks noGrp="1"/>
          </p:cNvSpPr>
          <p:nvPr>
            <p:ph type="body" sz="quarter" idx="24" hasCustomPrompt="1"/>
          </p:nvPr>
        </p:nvSpPr>
        <p:spPr>
          <a:xfrm>
            <a:off x="5230999" y="4773218"/>
            <a:ext cx="1729999" cy="749320"/>
          </a:xfrm>
        </p:spPr>
        <p:txBody>
          <a:bodyPr>
            <a:noAutofit/>
          </a:bodyPr>
          <a:lstStyle>
            <a:lvl1pPr marL="0" indent="0">
              <a:lnSpc>
                <a:spcPct val="110000"/>
              </a:lnSpc>
              <a:buNone/>
              <a:defRPr sz="14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add context</a:t>
            </a:r>
          </a:p>
        </p:txBody>
      </p:sp>
      <p:sp>
        <p:nvSpPr>
          <p:cNvPr id="42" name="Text Placeholder 29">
            <a:extLst>
              <a:ext uri="{FF2B5EF4-FFF2-40B4-BE49-F238E27FC236}">
                <a16:creationId xmlns:a16="http://schemas.microsoft.com/office/drawing/2014/main" id="{718CA967-1020-0CEB-264D-059E3B8FF8DD}"/>
              </a:ext>
            </a:extLst>
          </p:cNvPr>
          <p:cNvSpPr>
            <a:spLocks noGrp="1"/>
          </p:cNvSpPr>
          <p:nvPr>
            <p:ph type="body" sz="quarter" idx="25" hasCustomPrompt="1"/>
          </p:nvPr>
        </p:nvSpPr>
        <p:spPr>
          <a:xfrm>
            <a:off x="7184251" y="4377665"/>
            <a:ext cx="1729998" cy="354195"/>
          </a:xfrm>
        </p:spPr>
        <p:txBody>
          <a:bodyPr>
            <a:noAutofit/>
          </a:bodyPr>
          <a:lstStyle>
            <a:lvl1pPr marL="0" indent="0">
              <a:buNone/>
              <a:defRPr sz="2000">
                <a:solidFill>
                  <a:schemeClr val="accent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Add header</a:t>
            </a:r>
          </a:p>
        </p:txBody>
      </p:sp>
      <p:sp>
        <p:nvSpPr>
          <p:cNvPr id="43" name="Text Placeholder 29">
            <a:extLst>
              <a:ext uri="{FF2B5EF4-FFF2-40B4-BE49-F238E27FC236}">
                <a16:creationId xmlns:a16="http://schemas.microsoft.com/office/drawing/2014/main" id="{382D6662-5384-B3F2-6026-68FFB725B539}"/>
              </a:ext>
            </a:extLst>
          </p:cNvPr>
          <p:cNvSpPr>
            <a:spLocks noGrp="1"/>
          </p:cNvSpPr>
          <p:nvPr>
            <p:ph type="body" sz="quarter" idx="26" hasCustomPrompt="1"/>
          </p:nvPr>
        </p:nvSpPr>
        <p:spPr>
          <a:xfrm>
            <a:off x="7184250" y="4773218"/>
            <a:ext cx="1729999" cy="749320"/>
          </a:xfrm>
        </p:spPr>
        <p:txBody>
          <a:bodyPr>
            <a:noAutofit/>
          </a:bodyPr>
          <a:lstStyle>
            <a:lvl1pPr marL="0" indent="0">
              <a:lnSpc>
                <a:spcPct val="110000"/>
              </a:lnSpc>
              <a:buNone/>
              <a:defRPr sz="14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add context</a:t>
            </a:r>
          </a:p>
        </p:txBody>
      </p:sp>
      <p:sp>
        <p:nvSpPr>
          <p:cNvPr id="44" name="Text Placeholder 29">
            <a:extLst>
              <a:ext uri="{FF2B5EF4-FFF2-40B4-BE49-F238E27FC236}">
                <a16:creationId xmlns:a16="http://schemas.microsoft.com/office/drawing/2014/main" id="{10508C5E-FB86-72B7-268E-F50F5063689D}"/>
              </a:ext>
            </a:extLst>
          </p:cNvPr>
          <p:cNvSpPr>
            <a:spLocks noGrp="1"/>
          </p:cNvSpPr>
          <p:nvPr>
            <p:ph type="body" sz="quarter" idx="27" hasCustomPrompt="1"/>
          </p:nvPr>
        </p:nvSpPr>
        <p:spPr>
          <a:xfrm>
            <a:off x="9137502" y="4377665"/>
            <a:ext cx="1729998" cy="354195"/>
          </a:xfrm>
        </p:spPr>
        <p:txBody>
          <a:bodyPr>
            <a:noAutofit/>
          </a:bodyPr>
          <a:lstStyle>
            <a:lvl1pPr marL="0" indent="0">
              <a:buNone/>
              <a:defRPr sz="2000">
                <a:solidFill>
                  <a:schemeClr val="accent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Add header</a:t>
            </a:r>
          </a:p>
        </p:txBody>
      </p:sp>
      <p:sp>
        <p:nvSpPr>
          <p:cNvPr id="45" name="Text Placeholder 29">
            <a:extLst>
              <a:ext uri="{FF2B5EF4-FFF2-40B4-BE49-F238E27FC236}">
                <a16:creationId xmlns:a16="http://schemas.microsoft.com/office/drawing/2014/main" id="{AF354FEF-365A-E91F-D44C-70E3E00179EE}"/>
              </a:ext>
            </a:extLst>
          </p:cNvPr>
          <p:cNvSpPr>
            <a:spLocks noGrp="1"/>
          </p:cNvSpPr>
          <p:nvPr>
            <p:ph type="body" sz="quarter" idx="28" hasCustomPrompt="1"/>
          </p:nvPr>
        </p:nvSpPr>
        <p:spPr>
          <a:xfrm>
            <a:off x="9137501" y="4773218"/>
            <a:ext cx="1729999" cy="749320"/>
          </a:xfrm>
        </p:spPr>
        <p:txBody>
          <a:bodyPr>
            <a:noAutofit/>
          </a:bodyPr>
          <a:lstStyle>
            <a:lvl1pPr marL="0" indent="0">
              <a:lnSpc>
                <a:spcPct val="110000"/>
              </a:lnSpc>
              <a:buNone/>
              <a:defRPr sz="14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add context</a:t>
            </a:r>
          </a:p>
        </p:txBody>
      </p:sp>
    </p:spTree>
    <p:extLst>
      <p:ext uri="{BB962C8B-B14F-4D97-AF65-F5344CB8AC3E}">
        <p14:creationId xmlns:p14="http://schemas.microsoft.com/office/powerpoint/2010/main" val="247651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iptych">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D539ECA-5BAE-4EA9-A408-88BD88CDCDCD}" type="slidenum">
              <a:rPr lang="en-US" smtClean="0"/>
              <a:t>‹#›</a:t>
            </a:fld>
            <a:endParaRPr lang="en-US"/>
          </a:p>
        </p:txBody>
      </p:sp>
      <p:sp>
        <p:nvSpPr>
          <p:cNvPr id="7" name="Rectangle 6">
            <a:extLst>
              <a:ext uri="{FF2B5EF4-FFF2-40B4-BE49-F238E27FC236}">
                <a16:creationId xmlns:a16="http://schemas.microsoft.com/office/drawing/2014/main" id="{BEEF36D1-C326-1B8D-20E3-3F75A4D3B0A4}"/>
              </a:ext>
            </a:extLst>
          </p:cNvPr>
          <p:cNvSpPr/>
          <p:nvPr userDrawn="1"/>
        </p:nvSpPr>
        <p:spPr>
          <a:xfrm>
            <a:off x="-4653" y="0"/>
            <a:ext cx="12192000" cy="112467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7927" y="152400"/>
            <a:ext cx="11651673" cy="972280"/>
          </a:xfrm>
        </p:spPr>
        <p:txBody>
          <a:bodyPr lIns="0" tIns="0" rIns="0" bIns="0"/>
          <a:lstStyle>
            <a:lvl1pPr>
              <a:defRPr>
                <a:solidFill>
                  <a:schemeClr val="bg1"/>
                </a:solidFill>
              </a:defRPr>
            </a:lvl1pPr>
          </a:lstStyle>
          <a:p>
            <a:r>
              <a:rPr lang="en-US" dirty="0"/>
              <a:t>Click to add slide title</a:t>
            </a:r>
          </a:p>
        </p:txBody>
      </p:sp>
      <p:sp>
        <p:nvSpPr>
          <p:cNvPr id="3" name="Rectangle: Rounded Corners 9">
            <a:extLst>
              <a:ext uri="{FF2B5EF4-FFF2-40B4-BE49-F238E27FC236}">
                <a16:creationId xmlns:a16="http://schemas.microsoft.com/office/drawing/2014/main" id="{8F6CFED4-3F11-D45B-48A7-36D9AFC38875}"/>
              </a:ext>
            </a:extLst>
          </p:cNvPr>
          <p:cNvSpPr/>
          <p:nvPr userDrawn="1"/>
        </p:nvSpPr>
        <p:spPr>
          <a:xfrm>
            <a:off x="1260620" y="1748087"/>
            <a:ext cx="3067287" cy="3913322"/>
          </a:xfrm>
          <a:prstGeom prst="roundRect">
            <a:avLst/>
          </a:prstGeom>
          <a:solidFill>
            <a:srgbClr val="E1F5FC"/>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E08E70E7-32EF-B2A6-D150-2AA0F2F218B2}"/>
              </a:ext>
            </a:extLst>
          </p:cNvPr>
          <p:cNvSpPr/>
          <p:nvPr userDrawn="1"/>
        </p:nvSpPr>
        <p:spPr>
          <a:xfrm>
            <a:off x="4582940" y="1748087"/>
            <a:ext cx="3067287" cy="3913322"/>
          </a:xfrm>
          <a:prstGeom prst="roundRect">
            <a:avLst/>
          </a:prstGeom>
          <a:solidFill>
            <a:srgbClr val="E1F5FC"/>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5368D47-4866-7268-C609-4BC1364DE965}"/>
              </a:ext>
            </a:extLst>
          </p:cNvPr>
          <p:cNvSpPr/>
          <p:nvPr userDrawn="1"/>
        </p:nvSpPr>
        <p:spPr>
          <a:xfrm>
            <a:off x="5712153" y="2113454"/>
            <a:ext cx="925268" cy="925268"/>
          </a:xfrm>
          <a:prstGeom prst="ellipse">
            <a:avLst/>
          </a:prstGeom>
          <a:solidFill>
            <a:srgbClr val="0B1B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icon</a:t>
            </a:r>
          </a:p>
        </p:txBody>
      </p:sp>
      <p:sp>
        <p:nvSpPr>
          <p:cNvPr id="11" name="Rectangle: Rounded Corners 19">
            <a:extLst>
              <a:ext uri="{FF2B5EF4-FFF2-40B4-BE49-F238E27FC236}">
                <a16:creationId xmlns:a16="http://schemas.microsoft.com/office/drawing/2014/main" id="{B6AE9E41-7A09-ED46-8720-8CCE53ED05FD}"/>
              </a:ext>
            </a:extLst>
          </p:cNvPr>
          <p:cNvSpPr/>
          <p:nvPr userDrawn="1"/>
        </p:nvSpPr>
        <p:spPr>
          <a:xfrm>
            <a:off x="7905260" y="1748087"/>
            <a:ext cx="3067287" cy="3913322"/>
          </a:xfrm>
          <a:prstGeom prst="roundRect">
            <a:avLst/>
          </a:prstGeom>
          <a:solidFill>
            <a:srgbClr val="E1F5FC"/>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C765275-E0C2-5074-D623-8680C6063D69}"/>
              </a:ext>
            </a:extLst>
          </p:cNvPr>
          <p:cNvSpPr/>
          <p:nvPr userDrawn="1"/>
        </p:nvSpPr>
        <p:spPr>
          <a:xfrm>
            <a:off x="9034473" y="2113454"/>
            <a:ext cx="925268" cy="925268"/>
          </a:xfrm>
          <a:prstGeom prst="ellipse">
            <a:avLst/>
          </a:prstGeom>
          <a:solidFill>
            <a:srgbClr val="0B1B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icon</a:t>
            </a:r>
          </a:p>
        </p:txBody>
      </p:sp>
      <p:sp>
        <p:nvSpPr>
          <p:cNvPr id="15" name="Picture Placeholder 14">
            <a:extLst>
              <a:ext uri="{FF2B5EF4-FFF2-40B4-BE49-F238E27FC236}">
                <a16:creationId xmlns:a16="http://schemas.microsoft.com/office/drawing/2014/main" id="{F05BDB16-8CE3-9D3C-B1FD-79AF5D9BDFD8}"/>
              </a:ext>
            </a:extLst>
          </p:cNvPr>
          <p:cNvSpPr>
            <a:spLocks noGrp="1"/>
          </p:cNvSpPr>
          <p:nvPr>
            <p:ph type="pic" sz="quarter" idx="13" hasCustomPrompt="1"/>
          </p:nvPr>
        </p:nvSpPr>
        <p:spPr>
          <a:xfrm>
            <a:off x="2331629" y="2113455"/>
            <a:ext cx="925268" cy="925268"/>
          </a:xfrm>
          <a:prstGeom prst="ellipse">
            <a:avLst/>
          </a:prstGeom>
          <a:solidFill>
            <a:schemeClr val="accent2"/>
          </a:solidFill>
        </p:spPr>
        <p:txBody>
          <a:bodyPr anchor="ctr">
            <a:normAutofit/>
          </a:bodyPr>
          <a:lstStyle>
            <a:lvl1pPr marL="0" indent="0" algn="ctr">
              <a:buNone/>
              <a:defRPr sz="1800">
                <a:solidFill>
                  <a:schemeClr val="bg2"/>
                </a:solidFill>
              </a:defRPr>
            </a:lvl1pPr>
          </a:lstStyle>
          <a:p>
            <a:r>
              <a:rPr lang="en-US" dirty="0"/>
              <a:t>icon</a:t>
            </a:r>
          </a:p>
        </p:txBody>
      </p:sp>
      <p:sp>
        <p:nvSpPr>
          <p:cNvPr id="17" name="Text Placeholder 16">
            <a:extLst>
              <a:ext uri="{FF2B5EF4-FFF2-40B4-BE49-F238E27FC236}">
                <a16:creationId xmlns:a16="http://schemas.microsoft.com/office/drawing/2014/main" id="{1E6440F7-960A-A407-4A04-BF72CC46A207}"/>
              </a:ext>
            </a:extLst>
          </p:cNvPr>
          <p:cNvSpPr>
            <a:spLocks noGrp="1"/>
          </p:cNvSpPr>
          <p:nvPr>
            <p:ph type="body" sz="quarter" idx="14" hasCustomPrompt="1"/>
          </p:nvPr>
        </p:nvSpPr>
        <p:spPr>
          <a:xfrm>
            <a:off x="1260617" y="3154374"/>
            <a:ext cx="3067290" cy="507756"/>
          </a:xfrm>
        </p:spPr>
        <p:txBody>
          <a:bodyPr>
            <a:normAutofit/>
          </a:bodyPr>
          <a:lstStyle>
            <a:lvl1pPr marL="0" indent="0" algn="ctr">
              <a:buNone/>
              <a:defRPr sz="2400">
                <a:solidFill>
                  <a:schemeClr val="accent1"/>
                </a:solidFill>
              </a:defRPr>
            </a:lvl1pPr>
            <a:lvl2pPr>
              <a:defRPr sz="2400">
                <a:solidFill>
                  <a:schemeClr val="accent1"/>
                </a:solidFill>
              </a:defRPr>
            </a:lvl2pPr>
            <a:lvl3pPr>
              <a:defRPr sz="2400">
                <a:solidFill>
                  <a:schemeClr val="accent1"/>
                </a:solidFill>
              </a:defRPr>
            </a:lvl3pPr>
            <a:lvl4pPr>
              <a:defRPr sz="2400">
                <a:solidFill>
                  <a:schemeClr val="accent1"/>
                </a:solidFill>
              </a:defRPr>
            </a:lvl4pPr>
            <a:lvl5pPr>
              <a:defRPr sz="2400">
                <a:solidFill>
                  <a:schemeClr val="accent1"/>
                </a:solidFill>
              </a:defRPr>
            </a:lvl5pPr>
          </a:lstStyle>
          <a:p>
            <a:pPr lvl="0"/>
            <a:r>
              <a:rPr lang="en-US" dirty="0"/>
              <a:t>Subhead</a:t>
            </a:r>
          </a:p>
        </p:txBody>
      </p:sp>
      <p:sp>
        <p:nvSpPr>
          <p:cNvPr id="19" name="Text Placeholder 18">
            <a:extLst>
              <a:ext uri="{FF2B5EF4-FFF2-40B4-BE49-F238E27FC236}">
                <a16:creationId xmlns:a16="http://schemas.microsoft.com/office/drawing/2014/main" id="{79621841-7D1E-57D9-5459-801840209D5F}"/>
              </a:ext>
            </a:extLst>
          </p:cNvPr>
          <p:cNvSpPr>
            <a:spLocks noGrp="1"/>
          </p:cNvSpPr>
          <p:nvPr>
            <p:ph type="body" sz="quarter" idx="15" hasCustomPrompt="1"/>
          </p:nvPr>
        </p:nvSpPr>
        <p:spPr>
          <a:xfrm>
            <a:off x="1260617" y="3662129"/>
            <a:ext cx="3067286" cy="1999279"/>
          </a:xfrm>
        </p:spPr>
        <p:txBody>
          <a:bodyPr lIns="182880" tIns="0" rIns="182880" bIns="182880">
            <a:normAutofit/>
          </a:bodyPr>
          <a:lstStyle>
            <a:lvl1pPr marL="0" indent="0" algn="ctr">
              <a:lnSpc>
                <a:spcPct val="110000"/>
              </a:lnSpc>
              <a:buNone/>
              <a:defRPr sz="2000">
                <a:solidFill>
                  <a:schemeClr val="tx1"/>
                </a:solidFill>
              </a:defRPr>
            </a:lvl1pPr>
          </a:lstStyle>
          <a:p>
            <a:pPr lvl="0"/>
            <a:r>
              <a:rPr lang="en-US" dirty="0"/>
              <a:t>Click to add context</a:t>
            </a:r>
          </a:p>
        </p:txBody>
      </p:sp>
      <p:sp>
        <p:nvSpPr>
          <p:cNvPr id="20" name="Text Placeholder 16">
            <a:extLst>
              <a:ext uri="{FF2B5EF4-FFF2-40B4-BE49-F238E27FC236}">
                <a16:creationId xmlns:a16="http://schemas.microsoft.com/office/drawing/2014/main" id="{0B45F495-785B-D35C-E654-347E2BD23C46}"/>
              </a:ext>
            </a:extLst>
          </p:cNvPr>
          <p:cNvSpPr>
            <a:spLocks noGrp="1"/>
          </p:cNvSpPr>
          <p:nvPr>
            <p:ph type="body" sz="quarter" idx="16" hasCustomPrompt="1"/>
          </p:nvPr>
        </p:nvSpPr>
        <p:spPr>
          <a:xfrm>
            <a:off x="4586824" y="3154374"/>
            <a:ext cx="3067290" cy="507756"/>
          </a:xfrm>
        </p:spPr>
        <p:txBody>
          <a:bodyPr>
            <a:normAutofit/>
          </a:bodyPr>
          <a:lstStyle>
            <a:lvl1pPr marL="0" indent="0" algn="ctr">
              <a:buNone/>
              <a:defRPr sz="2400">
                <a:solidFill>
                  <a:schemeClr val="accent1"/>
                </a:solidFill>
              </a:defRPr>
            </a:lvl1pPr>
            <a:lvl2pPr>
              <a:defRPr sz="2400">
                <a:solidFill>
                  <a:schemeClr val="accent1"/>
                </a:solidFill>
              </a:defRPr>
            </a:lvl2pPr>
            <a:lvl3pPr>
              <a:defRPr sz="2400">
                <a:solidFill>
                  <a:schemeClr val="accent1"/>
                </a:solidFill>
              </a:defRPr>
            </a:lvl3pPr>
            <a:lvl4pPr>
              <a:defRPr sz="2400">
                <a:solidFill>
                  <a:schemeClr val="accent1"/>
                </a:solidFill>
              </a:defRPr>
            </a:lvl4pPr>
            <a:lvl5pPr>
              <a:defRPr sz="2400">
                <a:solidFill>
                  <a:schemeClr val="accent1"/>
                </a:solidFill>
              </a:defRPr>
            </a:lvl5pPr>
          </a:lstStyle>
          <a:p>
            <a:pPr lvl="0"/>
            <a:r>
              <a:rPr lang="en-US" dirty="0"/>
              <a:t>Subhead</a:t>
            </a:r>
          </a:p>
        </p:txBody>
      </p:sp>
      <p:sp>
        <p:nvSpPr>
          <p:cNvPr id="21" name="Text Placeholder 18">
            <a:extLst>
              <a:ext uri="{FF2B5EF4-FFF2-40B4-BE49-F238E27FC236}">
                <a16:creationId xmlns:a16="http://schemas.microsoft.com/office/drawing/2014/main" id="{C05647DF-2740-8CB9-087B-26B704EB4B08}"/>
              </a:ext>
            </a:extLst>
          </p:cNvPr>
          <p:cNvSpPr>
            <a:spLocks noGrp="1"/>
          </p:cNvSpPr>
          <p:nvPr>
            <p:ph type="body" sz="quarter" idx="17" hasCustomPrompt="1"/>
          </p:nvPr>
        </p:nvSpPr>
        <p:spPr>
          <a:xfrm>
            <a:off x="4586824" y="3662129"/>
            <a:ext cx="3067286" cy="1999279"/>
          </a:xfrm>
        </p:spPr>
        <p:txBody>
          <a:bodyPr lIns="182880" tIns="0" rIns="182880" bIns="182880">
            <a:normAutofit/>
          </a:bodyPr>
          <a:lstStyle>
            <a:lvl1pPr marL="0" indent="0" algn="ctr">
              <a:lnSpc>
                <a:spcPct val="110000"/>
              </a:lnSpc>
              <a:buNone/>
              <a:defRPr sz="2000">
                <a:solidFill>
                  <a:schemeClr val="tx1"/>
                </a:solidFill>
              </a:defRPr>
            </a:lvl1pPr>
          </a:lstStyle>
          <a:p>
            <a:pPr lvl="0"/>
            <a:r>
              <a:rPr lang="en-US" dirty="0"/>
              <a:t>Click to add context</a:t>
            </a:r>
          </a:p>
        </p:txBody>
      </p:sp>
      <p:sp>
        <p:nvSpPr>
          <p:cNvPr id="22" name="Text Placeholder 16">
            <a:extLst>
              <a:ext uri="{FF2B5EF4-FFF2-40B4-BE49-F238E27FC236}">
                <a16:creationId xmlns:a16="http://schemas.microsoft.com/office/drawing/2014/main" id="{106F62C6-6B1F-6F02-A554-EFC9F0159B86}"/>
              </a:ext>
            </a:extLst>
          </p:cNvPr>
          <p:cNvSpPr>
            <a:spLocks noGrp="1"/>
          </p:cNvSpPr>
          <p:nvPr>
            <p:ph type="body" sz="quarter" idx="18" hasCustomPrompt="1"/>
          </p:nvPr>
        </p:nvSpPr>
        <p:spPr>
          <a:xfrm>
            <a:off x="7906894" y="3154374"/>
            <a:ext cx="3067290" cy="507756"/>
          </a:xfrm>
        </p:spPr>
        <p:txBody>
          <a:bodyPr>
            <a:normAutofit/>
          </a:bodyPr>
          <a:lstStyle>
            <a:lvl1pPr marL="0" indent="0" algn="ctr">
              <a:buNone/>
              <a:defRPr sz="2400">
                <a:solidFill>
                  <a:schemeClr val="accent1"/>
                </a:solidFill>
              </a:defRPr>
            </a:lvl1pPr>
            <a:lvl2pPr>
              <a:defRPr sz="2400">
                <a:solidFill>
                  <a:schemeClr val="accent1"/>
                </a:solidFill>
              </a:defRPr>
            </a:lvl2pPr>
            <a:lvl3pPr>
              <a:defRPr sz="2400">
                <a:solidFill>
                  <a:schemeClr val="accent1"/>
                </a:solidFill>
              </a:defRPr>
            </a:lvl3pPr>
            <a:lvl4pPr>
              <a:defRPr sz="2400">
                <a:solidFill>
                  <a:schemeClr val="accent1"/>
                </a:solidFill>
              </a:defRPr>
            </a:lvl4pPr>
            <a:lvl5pPr>
              <a:defRPr sz="2400">
                <a:solidFill>
                  <a:schemeClr val="accent1"/>
                </a:solidFill>
              </a:defRPr>
            </a:lvl5pPr>
          </a:lstStyle>
          <a:p>
            <a:pPr lvl="0"/>
            <a:r>
              <a:rPr lang="en-US" dirty="0"/>
              <a:t>Subhead</a:t>
            </a:r>
          </a:p>
        </p:txBody>
      </p:sp>
      <p:sp>
        <p:nvSpPr>
          <p:cNvPr id="23" name="Text Placeholder 18">
            <a:extLst>
              <a:ext uri="{FF2B5EF4-FFF2-40B4-BE49-F238E27FC236}">
                <a16:creationId xmlns:a16="http://schemas.microsoft.com/office/drawing/2014/main" id="{41B2D19D-966B-F069-6363-82FD80F7E988}"/>
              </a:ext>
            </a:extLst>
          </p:cNvPr>
          <p:cNvSpPr>
            <a:spLocks noGrp="1"/>
          </p:cNvSpPr>
          <p:nvPr>
            <p:ph type="body" sz="quarter" idx="19" hasCustomPrompt="1"/>
          </p:nvPr>
        </p:nvSpPr>
        <p:spPr>
          <a:xfrm>
            <a:off x="7906894" y="3662129"/>
            <a:ext cx="3067286" cy="1999279"/>
          </a:xfrm>
        </p:spPr>
        <p:txBody>
          <a:bodyPr lIns="182880" tIns="0" rIns="182880" bIns="182880">
            <a:normAutofit/>
          </a:bodyPr>
          <a:lstStyle>
            <a:lvl1pPr marL="0" indent="0" algn="ctr">
              <a:lnSpc>
                <a:spcPct val="110000"/>
              </a:lnSpc>
              <a:buNone/>
              <a:defRPr sz="2000">
                <a:solidFill>
                  <a:schemeClr val="tx1"/>
                </a:solidFill>
              </a:defRPr>
            </a:lvl1pPr>
          </a:lstStyle>
          <a:p>
            <a:pPr lvl="0"/>
            <a:r>
              <a:rPr lang="en-US" dirty="0"/>
              <a:t>Click to add context</a:t>
            </a:r>
          </a:p>
        </p:txBody>
      </p:sp>
    </p:spTree>
    <p:extLst>
      <p:ext uri="{BB962C8B-B14F-4D97-AF65-F5344CB8AC3E}">
        <p14:creationId xmlns:p14="http://schemas.microsoft.com/office/powerpoint/2010/main" val="994560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D539ECA-5BAE-4EA9-A408-88BD88CDCDCD}" type="slidenum">
              <a:rPr lang="en-US" smtClean="0"/>
              <a:t>‹#›</a:t>
            </a:fld>
            <a:endParaRPr lang="en-US"/>
          </a:p>
        </p:txBody>
      </p:sp>
      <p:sp>
        <p:nvSpPr>
          <p:cNvPr id="7" name="Rectangle 6">
            <a:extLst>
              <a:ext uri="{FF2B5EF4-FFF2-40B4-BE49-F238E27FC236}">
                <a16:creationId xmlns:a16="http://schemas.microsoft.com/office/drawing/2014/main" id="{BEEF36D1-C326-1B8D-20E3-3F75A4D3B0A4}"/>
              </a:ext>
            </a:extLst>
          </p:cNvPr>
          <p:cNvSpPr/>
          <p:nvPr userDrawn="1"/>
        </p:nvSpPr>
        <p:spPr>
          <a:xfrm>
            <a:off x="-4653" y="0"/>
            <a:ext cx="12192000" cy="112467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7927" y="152400"/>
            <a:ext cx="11651673" cy="972280"/>
          </a:xfrm>
        </p:spPr>
        <p:txBody>
          <a:bodyPr lIns="0" tIns="0" rIns="0" bIns="0"/>
          <a:lstStyle>
            <a:lvl1pPr>
              <a:defRPr>
                <a:solidFill>
                  <a:schemeClr val="bg1"/>
                </a:solidFill>
              </a:defRPr>
            </a:lvl1pPr>
          </a:lstStyle>
          <a:p>
            <a:r>
              <a:rPr lang="en-US" dirty="0"/>
              <a:t>Click to add slide title</a:t>
            </a:r>
          </a:p>
        </p:txBody>
      </p:sp>
      <p:sp>
        <p:nvSpPr>
          <p:cNvPr id="33" name="Text Placeholder 31">
            <a:extLst>
              <a:ext uri="{FF2B5EF4-FFF2-40B4-BE49-F238E27FC236}">
                <a16:creationId xmlns:a16="http://schemas.microsoft.com/office/drawing/2014/main" id="{D8FE6969-5F79-89C5-5A02-20946A4BB02F}"/>
              </a:ext>
            </a:extLst>
          </p:cNvPr>
          <p:cNvSpPr>
            <a:spLocks noGrp="1"/>
          </p:cNvSpPr>
          <p:nvPr>
            <p:ph type="body" sz="quarter" idx="26" hasCustomPrompt="1"/>
          </p:nvPr>
        </p:nvSpPr>
        <p:spPr>
          <a:xfrm>
            <a:off x="3121126" y="1914717"/>
            <a:ext cx="5940441" cy="3468772"/>
          </a:xfrm>
        </p:spPr>
        <p:txBody>
          <a:bodyPr anchor="t"/>
          <a:lstStyle>
            <a:lvl1pPr marL="287338" indent="-287338">
              <a:buFont typeface="Arial" panose="020B0604020202020204" pitchFamily="34" charset="0"/>
              <a:buChar char="•"/>
              <a:tabLst/>
              <a:defRPr>
                <a:solidFill>
                  <a:schemeClr val="tx1"/>
                </a:solidFill>
              </a:defRPr>
            </a:lvl1pPr>
          </a:lstStyle>
          <a:p>
            <a:pPr lvl="0"/>
            <a:r>
              <a:rPr lang="en-US" dirty="0"/>
              <a:t>Click to add context bullets</a:t>
            </a:r>
          </a:p>
        </p:txBody>
      </p:sp>
    </p:spTree>
    <p:extLst>
      <p:ext uri="{BB962C8B-B14F-4D97-AF65-F5344CB8AC3E}">
        <p14:creationId xmlns:p14="http://schemas.microsoft.com/office/powerpoint/2010/main" val="2759505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ed List + Sta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D539ECA-5BAE-4EA9-A408-88BD88CDCDCD}" type="slidenum">
              <a:rPr lang="en-US" smtClean="0"/>
              <a:t>‹#›</a:t>
            </a:fld>
            <a:endParaRPr lang="en-US"/>
          </a:p>
        </p:txBody>
      </p:sp>
      <p:sp>
        <p:nvSpPr>
          <p:cNvPr id="7" name="Rectangle 6">
            <a:extLst>
              <a:ext uri="{FF2B5EF4-FFF2-40B4-BE49-F238E27FC236}">
                <a16:creationId xmlns:a16="http://schemas.microsoft.com/office/drawing/2014/main" id="{BEEF36D1-C326-1B8D-20E3-3F75A4D3B0A4}"/>
              </a:ext>
            </a:extLst>
          </p:cNvPr>
          <p:cNvSpPr/>
          <p:nvPr userDrawn="1"/>
        </p:nvSpPr>
        <p:spPr>
          <a:xfrm>
            <a:off x="-4653" y="0"/>
            <a:ext cx="12192000" cy="112467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7927" y="152400"/>
            <a:ext cx="11651673" cy="972280"/>
          </a:xfrm>
        </p:spPr>
        <p:txBody>
          <a:bodyPr lIns="0" tIns="0" rIns="0" bIns="0"/>
          <a:lstStyle>
            <a:lvl1pPr>
              <a:defRPr>
                <a:solidFill>
                  <a:schemeClr val="bg1"/>
                </a:solidFill>
              </a:defRPr>
            </a:lvl1pPr>
          </a:lstStyle>
          <a:p>
            <a:r>
              <a:rPr lang="en-US" dirty="0"/>
              <a:t>Click to add slide title</a:t>
            </a:r>
          </a:p>
        </p:txBody>
      </p:sp>
      <p:sp>
        <p:nvSpPr>
          <p:cNvPr id="4" name="Rectangle: Rounded Corners 6">
            <a:extLst>
              <a:ext uri="{FF2B5EF4-FFF2-40B4-BE49-F238E27FC236}">
                <a16:creationId xmlns:a16="http://schemas.microsoft.com/office/drawing/2014/main" id="{ED9A8333-9F45-795B-9231-0A3C24DE8652}"/>
              </a:ext>
            </a:extLst>
          </p:cNvPr>
          <p:cNvSpPr/>
          <p:nvPr userDrawn="1"/>
        </p:nvSpPr>
        <p:spPr>
          <a:xfrm>
            <a:off x="1346322" y="1587930"/>
            <a:ext cx="1411549" cy="2006354"/>
          </a:xfrm>
          <a:prstGeom prst="roundRect">
            <a:avLst/>
          </a:prstGeom>
          <a:solidFill>
            <a:srgbClr val="0B1B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7D2D8C87-7976-0E69-3844-B45B596517B2}"/>
              </a:ext>
            </a:extLst>
          </p:cNvPr>
          <p:cNvSpPr>
            <a:spLocks noGrp="1"/>
          </p:cNvSpPr>
          <p:nvPr>
            <p:ph type="body" sz="quarter" idx="13" hasCustomPrompt="1"/>
          </p:nvPr>
        </p:nvSpPr>
        <p:spPr>
          <a:xfrm>
            <a:off x="1346323" y="1756759"/>
            <a:ext cx="1411548" cy="687982"/>
          </a:xfrm>
        </p:spPr>
        <p:txBody>
          <a:bodyPr anchor="ctr">
            <a:noAutofit/>
          </a:bodyPr>
          <a:lstStyle>
            <a:lvl1pPr marL="0" indent="0" algn="ctr">
              <a:buNone/>
              <a:defRPr sz="4400">
                <a:solidFill>
                  <a:schemeClr val="accent1"/>
                </a:solidFill>
              </a:defRPr>
            </a:lvl1pPr>
          </a:lstStyle>
          <a:p>
            <a:pPr lvl="0"/>
            <a:r>
              <a:rPr lang="en-US" dirty="0"/>
              <a:t>##</a:t>
            </a:r>
          </a:p>
        </p:txBody>
      </p:sp>
      <p:sp>
        <p:nvSpPr>
          <p:cNvPr id="17" name="Text Placeholder 15">
            <a:extLst>
              <a:ext uri="{FF2B5EF4-FFF2-40B4-BE49-F238E27FC236}">
                <a16:creationId xmlns:a16="http://schemas.microsoft.com/office/drawing/2014/main" id="{BF4CB6FA-2779-66DD-A408-B40D129B8D10}"/>
              </a:ext>
            </a:extLst>
          </p:cNvPr>
          <p:cNvSpPr>
            <a:spLocks noGrp="1"/>
          </p:cNvSpPr>
          <p:nvPr>
            <p:ph type="body" sz="quarter" idx="14" hasCustomPrompt="1"/>
          </p:nvPr>
        </p:nvSpPr>
        <p:spPr>
          <a:xfrm>
            <a:off x="1346323" y="2444741"/>
            <a:ext cx="1411548" cy="218679"/>
          </a:xfrm>
        </p:spPr>
        <p:txBody>
          <a:bodyPr anchor="ctr">
            <a:noAutofit/>
          </a:bodyPr>
          <a:lstStyle>
            <a:lvl1pPr marL="0" indent="0" algn="ctr">
              <a:buNone/>
              <a:defRPr sz="1200">
                <a:solidFill>
                  <a:schemeClr val="bg1"/>
                </a:solidFill>
              </a:defRPr>
            </a:lvl1pPr>
          </a:lstStyle>
          <a:p>
            <a:pPr lvl="0"/>
            <a:r>
              <a:rPr lang="en-US" dirty="0"/>
              <a:t>PULL STAT</a:t>
            </a:r>
          </a:p>
        </p:txBody>
      </p:sp>
      <p:sp>
        <p:nvSpPr>
          <p:cNvPr id="18" name="Text Placeholder 15">
            <a:extLst>
              <a:ext uri="{FF2B5EF4-FFF2-40B4-BE49-F238E27FC236}">
                <a16:creationId xmlns:a16="http://schemas.microsoft.com/office/drawing/2014/main" id="{F85A7D40-CF3C-1E13-1DF6-8FD77F455FC3}"/>
              </a:ext>
            </a:extLst>
          </p:cNvPr>
          <p:cNvSpPr>
            <a:spLocks noGrp="1"/>
          </p:cNvSpPr>
          <p:nvPr>
            <p:ph type="body" sz="quarter" idx="15" hasCustomPrompt="1"/>
          </p:nvPr>
        </p:nvSpPr>
        <p:spPr>
          <a:xfrm>
            <a:off x="1346323" y="2663420"/>
            <a:ext cx="1411548" cy="765579"/>
          </a:xfrm>
        </p:spPr>
        <p:txBody>
          <a:bodyPr lIns="137160" tIns="0" rIns="137160" bIns="0" anchor="t">
            <a:noAutofit/>
          </a:bodyPr>
          <a:lstStyle>
            <a:lvl1pPr marL="0" indent="0" algn="ctr">
              <a:buNone/>
              <a:defRPr sz="1200">
                <a:solidFill>
                  <a:schemeClr val="bg1"/>
                </a:solidFill>
              </a:defRPr>
            </a:lvl1pPr>
          </a:lstStyle>
          <a:p>
            <a:pPr lvl="0"/>
            <a:r>
              <a:rPr lang="en-US" dirty="0"/>
              <a:t>Add context here.</a:t>
            </a:r>
          </a:p>
        </p:txBody>
      </p:sp>
      <p:sp>
        <p:nvSpPr>
          <p:cNvPr id="19" name="Rectangle: Rounded Corners 6">
            <a:extLst>
              <a:ext uri="{FF2B5EF4-FFF2-40B4-BE49-F238E27FC236}">
                <a16:creationId xmlns:a16="http://schemas.microsoft.com/office/drawing/2014/main" id="{59B76797-C811-914D-70AD-C116B033B96E}"/>
              </a:ext>
            </a:extLst>
          </p:cNvPr>
          <p:cNvSpPr/>
          <p:nvPr userDrawn="1"/>
        </p:nvSpPr>
        <p:spPr>
          <a:xfrm>
            <a:off x="3033973" y="1587930"/>
            <a:ext cx="1411549" cy="2006354"/>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0" name="Text Placeholder 15">
            <a:extLst>
              <a:ext uri="{FF2B5EF4-FFF2-40B4-BE49-F238E27FC236}">
                <a16:creationId xmlns:a16="http://schemas.microsoft.com/office/drawing/2014/main" id="{92DEB28B-739D-339A-355D-AC54112DC539}"/>
              </a:ext>
            </a:extLst>
          </p:cNvPr>
          <p:cNvSpPr>
            <a:spLocks noGrp="1"/>
          </p:cNvSpPr>
          <p:nvPr>
            <p:ph type="body" sz="quarter" idx="16" hasCustomPrompt="1"/>
          </p:nvPr>
        </p:nvSpPr>
        <p:spPr>
          <a:xfrm>
            <a:off x="3033974" y="1756759"/>
            <a:ext cx="1411548" cy="687982"/>
          </a:xfrm>
        </p:spPr>
        <p:txBody>
          <a:bodyPr anchor="ctr">
            <a:noAutofit/>
          </a:bodyPr>
          <a:lstStyle>
            <a:lvl1pPr marL="0" indent="0" algn="ctr">
              <a:buNone/>
              <a:defRPr sz="4400">
                <a:solidFill>
                  <a:schemeClr val="bg1"/>
                </a:solidFill>
              </a:defRPr>
            </a:lvl1pPr>
          </a:lstStyle>
          <a:p>
            <a:pPr lvl="0"/>
            <a:r>
              <a:rPr lang="en-US" dirty="0"/>
              <a:t>##</a:t>
            </a:r>
          </a:p>
        </p:txBody>
      </p:sp>
      <p:sp>
        <p:nvSpPr>
          <p:cNvPr id="21" name="Text Placeholder 15">
            <a:extLst>
              <a:ext uri="{FF2B5EF4-FFF2-40B4-BE49-F238E27FC236}">
                <a16:creationId xmlns:a16="http://schemas.microsoft.com/office/drawing/2014/main" id="{B7830F2D-2211-D27E-B57D-5631436681AB}"/>
              </a:ext>
            </a:extLst>
          </p:cNvPr>
          <p:cNvSpPr>
            <a:spLocks noGrp="1"/>
          </p:cNvSpPr>
          <p:nvPr>
            <p:ph type="body" sz="quarter" idx="17" hasCustomPrompt="1"/>
          </p:nvPr>
        </p:nvSpPr>
        <p:spPr>
          <a:xfrm>
            <a:off x="3033974" y="2444741"/>
            <a:ext cx="1411548" cy="218679"/>
          </a:xfrm>
        </p:spPr>
        <p:txBody>
          <a:bodyPr anchor="ctr">
            <a:noAutofit/>
          </a:bodyPr>
          <a:lstStyle>
            <a:lvl1pPr marL="0" indent="0" algn="ctr">
              <a:buNone/>
              <a:defRPr sz="1200">
                <a:solidFill>
                  <a:schemeClr val="bg1"/>
                </a:solidFill>
              </a:defRPr>
            </a:lvl1pPr>
          </a:lstStyle>
          <a:p>
            <a:pPr lvl="0"/>
            <a:r>
              <a:rPr lang="en-US" dirty="0"/>
              <a:t>PULL STAT</a:t>
            </a:r>
          </a:p>
        </p:txBody>
      </p:sp>
      <p:sp>
        <p:nvSpPr>
          <p:cNvPr id="22" name="Text Placeholder 15">
            <a:extLst>
              <a:ext uri="{FF2B5EF4-FFF2-40B4-BE49-F238E27FC236}">
                <a16:creationId xmlns:a16="http://schemas.microsoft.com/office/drawing/2014/main" id="{21E84EF2-C18D-F23E-DF24-BE2F15B6BA67}"/>
              </a:ext>
            </a:extLst>
          </p:cNvPr>
          <p:cNvSpPr>
            <a:spLocks noGrp="1"/>
          </p:cNvSpPr>
          <p:nvPr>
            <p:ph type="body" sz="quarter" idx="18" hasCustomPrompt="1"/>
          </p:nvPr>
        </p:nvSpPr>
        <p:spPr>
          <a:xfrm>
            <a:off x="3033974" y="2663420"/>
            <a:ext cx="1411548" cy="765579"/>
          </a:xfrm>
        </p:spPr>
        <p:txBody>
          <a:bodyPr lIns="137160" tIns="0" rIns="137160" bIns="0" anchor="t">
            <a:noAutofit/>
          </a:bodyPr>
          <a:lstStyle>
            <a:lvl1pPr marL="0" indent="0" algn="ctr">
              <a:buNone/>
              <a:defRPr sz="1200">
                <a:solidFill>
                  <a:schemeClr val="bg1"/>
                </a:solidFill>
              </a:defRPr>
            </a:lvl1pPr>
          </a:lstStyle>
          <a:p>
            <a:pPr lvl="0"/>
            <a:r>
              <a:rPr lang="en-US" dirty="0"/>
              <a:t>Add context here.</a:t>
            </a:r>
          </a:p>
        </p:txBody>
      </p:sp>
      <p:sp>
        <p:nvSpPr>
          <p:cNvPr id="23" name="Rectangle: Rounded Corners 6">
            <a:extLst>
              <a:ext uri="{FF2B5EF4-FFF2-40B4-BE49-F238E27FC236}">
                <a16:creationId xmlns:a16="http://schemas.microsoft.com/office/drawing/2014/main" id="{6F039CAE-B20B-9C72-8F9A-AA8E588CD38A}"/>
              </a:ext>
            </a:extLst>
          </p:cNvPr>
          <p:cNvSpPr/>
          <p:nvPr userDrawn="1"/>
        </p:nvSpPr>
        <p:spPr>
          <a:xfrm>
            <a:off x="1346322" y="3751075"/>
            <a:ext cx="1411549" cy="2006354"/>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4" name="Text Placeholder 15">
            <a:extLst>
              <a:ext uri="{FF2B5EF4-FFF2-40B4-BE49-F238E27FC236}">
                <a16:creationId xmlns:a16="http://schemas.microsoft.com/office/drawing/2014/main" id="{5FCE0BDB-B87A-7A02-34A8-148288FA2EFA}"/>
              </a:ext>
            </a:extLst>
          </p:cNvPr>
          <p:cNvSpPr>
            <a:spLocks noGrp="1"/>
          </p:cNvSpPr>
          <p:nvPr>
            <p:ph type="body" sz="quarter" idx="19" hasCustomPrompt="1"/>
          </p:nvPr>
        </p:nvSpPr>
        <p:spPr>
          <a:xfrm>
            <a:off x="1346323" y="3919904"/>
            <a:ext cx="1411548" cy="687982"/>
          </a:xfrm>
        </p:spPr>
        <p:txBody>
          <a:bodyPr anchor="ctr">
            <a:noAutofit/>
          </a:bodyPr>
          <a:lstStyle>
            <a:lvl1pPr marL="0" indent="0" algn="ctr">
              <a:buNone/>
              <a:defRPr sz="4400">
                <a:solidFill>
                  <a:schemeClr val="bg1"/>
                </a:solidFill>
              </a:defRPr>
            </a:lvl1pPr>
          </a:lstStyle>
          <a:p>
            <a:pPr lvl="0"/>
            <a:r>
              <a:rPr lang="en-US" dirty="0"/>
              <a:t>##</a:t>
            </a:r>
          </a:p>
        </p:txBody>
      </p:sp>
      <p:sp>
        <p:nvSpPr>
          <p:cNvPr id="25" name="Text Placeholder 15">
            <a:extLst>
              <a:ext uri="{FF2B5EF4-FFF2-40B4-BE49-F238E27FC236}">
                <a16:creationId xmlns:a16="http://schemas.microsoft.com/office/drawing/2014/main" id="{8D5AF1C6-42F6-8B04-BD8B-555390FC855A}"/>
              </a:ext>
            </a:extLst>
          </p:cNvPr>
          <p:cNvSpPr>
            <a:spLocks noGrp="1"/>
          </p:cNvSpPr>
          <p:nvPr>
            <p:ph type="body" sz="quarter" idx="20" hasCustomPrompt="1"/>
          </p:nvPr>
        </p:nvSpPr>
        <p:spPr>
          <a:xfrm>
            <a:off x="1346323" y="4607886"/>
            <a:ext cx="1411548" cy="218679"/>
          </a:xfrm>
        </p:spPr>
        <p:txBody>
          <a:bodyPr anchor="ctr">
            <a:noAutofit/>
          </a:bodyPr>
          <a:lstStyle>
            <a:lvl1pPr marL="0" indent="0" algn="ctr">
              <a:buNone/>
              <a:defRPr sz="1200">
                <a:solidFill>
                  <a:schemeClr val="bg1"/>
                </a:solidFill>
              </a:defRPr>
            </a:lvl1pPr>
          </a:lstStyle>
          <a:p>
            <a:pPr lvl="0"/>
            <a:r>
              <a:rPr lang="en-US" dirty="0"/>
              <a:t>PULL STAT</a:t>
            </a:r>
          </a:p>
        </p:txBody>
      </p:sp>
      <p:sp>
        <p:nvSpPr>
          <p:cNvPr id="26" name="Text Placeholder 15">
            <a:extLst>
              <a:ext uri="{FF2B5EF4-FFF2-40B4-BE49-F238E27FC236}">
                <a16:creationId xmlns:a16="http://schemas.microsoft.com/office/drawing/2014/main" id="{CD056C54-D4DB-39CE-2F4F-146CE01572B8}"/>
              </a:ext>
            </a:extLst>
          </p:cNvPr>
          <p:cNvSpPr>
            <a:spLocks noGrp="1"/>
          </p:cNvSpPr>
          <p:nvPr>
            <p:ph type="body" sz="quarter" idx="21" hasCustomPrompt="1"/>
          </p:nvPr>
        </p:nvSpPr>
        <p:spPr>
          <a:xfrm>
            <a:off x="1346323" y="4826565"/>
            <a:ext cx="1411548" cy="765579"/>
          </a:xfrm>
        </p:spPr>
        <p:txBody>
          <a:bodyPr lIns="137160" tIns="0" rIns="137160" bIns="0" anchor="t">
            <a:noAutofit/>
          </a:bodyPr>
          <a:lstStyle>
            <a:lvl1pPr marL="0" indent="0" algn="ctr">
              <a:buNone/>
              <a:defRPr sz="1200">
                <a:solidFill>
                  <a:schemeClr val="bg1"/>
                </a:solidFill>
              </a:defRPr>
            </a:lvl1pPr>
          </a:lstStyle>
          <a:p>
            <a:pPr lvl="0"/>
            <a:r>
              <a:rPr lang="en-US" dirty="0"/>
              <a:t>Add context here.</a:t>
            </a:r>
          </a:p>
        </p:txBody>
      </p:sp>
      <p:sp>
        <p:nvSpPr>
          <p:cNvPr id="27" name="Rectangle: Rounded Corners 6">
            <a:extLst>
              <a:ext uri="{FF2B5EF4-FFF2-40B4-BE49-F238E27FC236}">
                <a16:creationId xmlns:a16="http://schemas.microsoft.com/office/drawing/2014/main" id="{04C775F8-D0BD-FEB2-8B88-9D25579FD2F1}"/>
              </a:ext>
            </a:extLst>
          </p:cNvPr>
          <p:cNvSpPr/>
          <p:nvPr userDrawn="1"/>
        </p:nvSpPr>
        <p:spPr>
          <a:xfrm>
            <a:off x="3033973" y="3754260"/>
            <a:ext cx="1411549" cy="2006354"/>
          </a:xfrm>
          <a:prstGeom prst="roundRect">
            <a:avLst/>
          </a:prstGeom>
          <a:solidFill>
            <a:srgbClr val="0B1B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15">
            <a:extLst>
              <a:ext uri="{FF2B5EF4-FFF2-40B4-BE49-F238E27FC236}">
                <a16:creationId xmlns:a16="http://schemas.microsoft.com/office/drawing/2014/main" id="{1B88523A-71D9-24E9-31EE-39DB27115F19}"/>
              </a:ext>
            </a:extLst>
          </p:cNvPr>
          <p:cNvSpPr>
            <a:spLocks noGrp="1"/>
          </p:cNvSpPr>
          <p:nvPr>
            <p:ph type="body" sz="quarter" idx="22" hasCustomPrompt="1"/>
          </p:nvPr>
        </p:nvSpPr>
        <p:spPr>
          <a:xfrm>
            <a:off x="3033974" y="3923089"/>
            <a:ext cx="1411548" cy="687982"/>
          </a:xfrm>
        </p:spPr>
        <p:txBody>
          <a:bodyPr anchor="ctr">
            <a:noAutofit/>
          </a:bodyPr>
          <a:lstStyle>
            <a:lvl1pPr marL="0" indent="0" algn="ctr">
              <a:buNone/>
              <a:defRPr sz="4400">
                <a:solidFill>
                  <a:schemeClr val="accent1"/>
                </a:solidFill>
              </a:defRPr>
            </a:lvl1pPr>
          </a:lstStyle>
          <a:p>
            <a:pPr lvl="0"/>
            <a:r>
              <a:rPr lang="en-US" dirty="0"/>
              <a:t>##</a:t>
            </a:r>
          </a:p>
        </p:txBody>
      </p:sp>
      <p:sp>
        <p:nvSpPr>
          <p:cNvPr id="29" name="Text Placeholder 15">
            <a:extLst>
              <a:ext uri="{FF2B5EF4-FFF2-40B4-BE49-F238E27FC236}">
                <a16:creationId xmlns:a16="http://schemas.microsoft.com/office/drawing/2014/main" id="{AD6C202F-CB6B-E04B-7259-A3A0C35DD6C4}"/>
              </a:ext>
            </a:extLst>
          </p:cNvPr>
          <p:cNvSpPr>
            <a:spLocks noGrp="1"/>
          </p:cNvSpPr>
          <p:nvPr>
            <p:ph type="body" sz="quarter" idx="23" hasCustomPrompt="1"/>
          </p:nvPr>
        </p:nvSpPr>
        <p:spPr>
          <a:xfrm>
            <a:off x="3033974" y="4611071"/>
            <a:ext cx="1411548" cy="218679"/>
          </a:xfrm>
        </p:spPr>
        <p:txBody>
          <a:bodyPr anchor="ctr">
            <a:noAutofit/>
          </a:bodyPr>
          <a:lstStyle>
            <a:lvl1pPr marL="0" indent="0" algn="ctr">
              <a:buNone/>
              <a:defRPr sz="1200">
                <a:solidFill>
                  <a:schemeClr val="bg1"/>
                </a:solidFill>
              </a:defRPr>
            </a:lvl1pPr>
          </a:lstStyle>
          <a:p>
            <a:pPr lvl="0"/>
            <a:r>
              <a:rPr lang="en-US" dirty="0"/>
              <a:t>PULL STAT</a:t>
            </a:r>
          </a:p>
        </p:txBody>
      </p:sp>
      <p:sp>
        <p:nvSpPr>
          <p:cNvPr id="30" name="Text Placeholder 15">
            <a:extLst>
              <a:ext uri="{FF2B5EF4-FFF2-40B4-BE49-F238E27FC236}">
                <a16:creationId xmlns:a16="http://schemas.microsoft.com/office/drawing/2014/main" id="{3C6BCE56-E8CA-B2D9-DD9D-0697AB1FCF39}"/>
              </a:ext>
            </a:extLst>
          </p:cNvPr>
          <p:cNvSpPr>
            <a:spLocks noGrp="1"/>
          </p:cNvSpPr>
          <p:nvPr>
            <p:ph type="body" sz="quarter" idx="24" hasCustomPrompt="1"/>
          </p:nvPr>
        </p:nvSpPr>
        <p:spPr>
          <a:xfrm>
            <a:off x="3033974" y="4829750"/>
            <a:ext cx="1411548" cy="765579"/>
          </a:xfrm>
        </p:spPr>
        <p:txBody>
          <a:bodyPr lIns="137160" tIns="0" rIns="137160" bIns="0" anchor="t">
            <a:noAutofit/>
          </a:bodyPr>
          <a:lstStyle>
            <a:lvl1pPr marL="0" indent="0" algn="ctr">
              <a:buNone/>
              <a:defRPr sz="1200">
                <a:solidFill>
                  <a:schemeClr val="bg1"/>
                </a:solidFill>
              </a:defRPr>
            </a:lvl1pPr>
          </a:lstStyle>
          <a:p>
            <a:pPr lvl="0"/>
            <a:r>
              <a:rPr lang="en-US" dirty="0"/>
              <a:t>Add context here.</a:t>
            </a:r>
          </a:p>
        </p:txBody>
      </p:sp>
      <p:sp>
        <p:nvSpPr>
          <p:cNvPr id="32" name="Text Placeholder 31">
            <a:extLst>
              <a:ext uri="{FF2B5EF4-FFF2-40B4-BE49-F238E27FC236}">
                <a16:creationId xmlns:a16="http://schemas.microsoft.com/office/drawing/2014/main" id="{FC52627B-348D-883B-F936-AA34A8196B39}"/>
              </a:ext>
            </a:extLst>
          </p:cNvPr>
          <p:cNvSpPr>
            <a:spLocks noGrp="1"/>
          </p:cNvSpPr>
          <p:nvPr>
            <p:ph type="body" sz="quarter" idx="25" hasCustomPrompt="1"/>
          </p:nvPr>
        </p:nvSpPr>
        <p:spPr>
          <a:xfrm>
            <a:off x="5012038" y="1918440"/>
            <a:ext cx="5940441" cy="560892"/>
          </a:xfrm>
        </p:spPr>
        <p:txBody>
          <a:bodyPr anchor="b"/>
          <a:lstStyle>
            <a:lvl1pPr marL="0" indent="0">
              <a:buNone/>
              <a:defRPr>
                <a:solidFill>
                  <a:schemeClr val="accent1"/>
                </a:solidFill>
              </a:defRPr>
            </a:lvl1pPr>
          </a:lstStyle>
          <a:p>
            <a:pPr lvl="0"/>
            <a:r>
              <a:rPr lang="en-US" dirty="0"/>
              <a:t>Headline</a:t>
            </a:r>
          </a:p>
        </p:txBody>
      </p:sp>
      <p:sp>
        <p:nvSpPr>
          <p:cNvPr id="33" name="Text Placeholder 31">
            <a:extLst>
              <a:ext uri="{FF2B5EF4-FFF2-40B4-BE49-F238E27FC236}">
                <a16:creationId xmlns:a16="http://schemas.microsoft.com/office/drawing/2014/main" id="{D8FE6969-5F79-89C5-5A02-20946A4BB02F}"/>
              </a:ext>
            </a:extLst>
          </p:cNvPr>
          <p:cNvSpPr>
            <a:spLocks noGrp="1"/>
          </p:cNvSpPr>
          <p:nvPr>
            <p:ph type="body" sz="quarter" idx="26" hasCustomPrompt="1"/>
          </p:nvPr>
        </p:nvSpPr>
        <p:spPr>
          <a:xfrm>
            <a:off x="5012038" y="2815428"/>
            <a:ext cx="5940441" cy="2776716"/>
          </a:xfrm>
        </p:spPr>
        <p:txBody>
          <a:bodyPr anchor="t"/>
          <a:lstStyle>
            <a:lvl1pPr marL="287338" indent="-287338">
              <a:buFont typeface="Arial" panose="020B0604020202020204" pitchFamily="34" charset="0"/>
              <a:buChar char="•"/>
              <a:tabLst/>
              <a:defRPr>
                <a:solidFill>
                  <a:schemeClr val="tx1"/>
                </a:solidFill>
              </a:defRPr>
            </a:lvl1pPr>
          </a:lstStyle>
          <a:p>
            <a:pPr lvl="0"/>
            <a:r>
              <a:rPr lang="en-US" dirty="0"/>
              <a:t>Click to add context bullets</a:t>
            </a:r>
          </a:p>
        </p:txBody>
      </p:sp>
    </p:spTree>
    <p:extLst>
      <p:ext uri="{BB962C8B-B14F-4D97-AF65-F5344CB8AC3E}">
        <p14:creationId xmlns:p14="http://schemas.microsoft.com/office/powerpoint/2010/main" val="3135744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766456" y="6356350"/>
            <a:ext cx="146957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7/30/2024</a:t>
            </a:fld>
            <a:endParaRPr lang="en-US" dirty="0"/>
          </a:p>
        </p:txBody>
      </p:sp>
      <p:sp>
        <p:nvSpPr>
          <p:cNvPr id="5" name="Footer Placeholder 4"/>
          <p:cNvSpPr>
            <a:spLocks noGrp="1"/>
          </p:cNvSpPr>
          <p:nvPr>
            <p:ph type="ftr" sz="quarter" idx="3"/>
          </p:nvPr>
        </p:nvSpPr>
        <p:spPr>
          <a:xfrm>
            <a:off x="5236028" y="6356350"/>
            <a:ext cx="291737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353800" y="6356350"/>
            <a:ext cx="685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539ECA-5BAE-4EA9-A408-88BD88CDCDCD}" type="slidenum">
              <a:rPr lang="en-US" smtClean="0"/>
              <a:pPr/>
              <a:t>‹#›</a:t>
            </a:fld>
            <a:endParaRPr lang="en-US" dirty="0"/>
          </a:p>
        </p:txBody>
      </p:sp>
      <p:pic>
        <p:nvPicPr>
          <p:cNvPr id="7" name="Picture 6" descr="A black text on a white background&#10;&#10;Description automatically generated">
            <a:extLst>
              <a:ext uri="{FF2B5EF4-FFF2-40B4-BE49-F238E27FC236}">
                <a16:creationId xmlns:a16="http://schemas.microsoft.com/office/drawing/2014/main" id="{9CFCA52E-AE58-2995-E3FB-A10A99A72785}"/>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269290" y="6164997"/>
            <a:ext cx="2900038" cy="565294"/>
          </a:xfrm>
          <a:prstGeom prst="rect">
            <a:avLst/>
          </a:prstGeom>
        </p:spPr>
      </p:pic>
    </p:spTree>
    <p:extLst>
      <p:ext uri="{BB962C8B-B14F-4D97-AF65-F5344CB8AC3E}">
        <p14:creationId xmlns:p14="http://schemas.microsoft.com/office/powerpoint/2010/main" val="14722595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700" r:id="rId4"/>
    <p:sldLayoutId id="2147483696" r:id="rId5"/>
    <p:sldLayoutId id="2147483698" r:id="rId6"/>
    <p:sldLayoutId id="2147483699" r:id="rId7"/>
    <p:sldLayoutId id="2147483701" r:id="rId8"/>
    <p:sldLayoutId id="2147483697" r:id="rId9"/>
    <p:sldLayoutId id="2147483702" r:id="rId10"/>
    <p:sldLayoutId id="2147483703" r:id="rId11"/>
    <p:sldLayoutId id="2147483704" r:id="rId12"/>
  </p:sldLayoutIdLst>
  <p:hf hdr="0" dt="0"/>
  <p:txStyles>
    <p:titleStyle>
      <a:lvl1pPr algn="l" defTabSz="914400" rtl="0" eaLnBrk="1" latinLnBrk="0" hangingPunct="1">
        <a:lnSpc>
          <a:spcPct val="110000"/>
        </a:lnSpc>
        <a:spcBef>
          <a:spcPct val="0"/>
        </a:spcBef>
        <a:buNone/>
        <a:defRPr sz="3200" b="0" i="0" kern="1200">
          <a:solidFill>
            <a:schemeClr val="tx1"/>
          </a:solidFill>
          <a:latin typeface="Franklin Gothic Book" panose="020B0503020102020204" pitchFamily="34" charset="0"/>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orient="horz" pos="3840" userDrawn="1">
          <p15:clr>
            <a:srgbClr val="F26B43"/>
          </p15:clr>
        </p15:guide>
        <p15:guide id="4" orient="horz" pos="96" userDrawn="1">
          <p15:clr>
            <a:srgbClr val="F26B43"/>
          </p15:clr>
        </p15:guide>
        <p15:guide id="5" pos="96" userDrawn="1">
          <p15:clr>
            <a:srgbClr val="F26B43"/>
          </p15:clr>
        </p15:guide>
        <p15:guide id="6" pos="7584" userDrawn="1">
          <p15:clr>
            <a:srgbClr val="F26B43"/>
          </p15:clr>
        </p15:guide>
        <p15:guide id="7" pos="240" userDrawn="1">
          <p15:clr>
            <a:srgbClr val="547EBF"/>
          </p15:clr>
        </p15:guide>
        <p15:guide id="8" pos="7440" userDrawn="1">
          <p15:clr>
            <a:srgbClr val="547EBF"/>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0.jpg"/><Relationship Id="rId1" Type="http://schemas.openxmlformats.org/officeDocument/2006/relationships/slideLayout" Target="../slideLayouts/slideLayout8.xml"/><Relationship Id="rId4" Type="http://schemas.openxmlformats.org/officeDocument/2006/relationships/image" Target="cid:78C65157-4A57-4D42-B677-0D0C05C27BF8"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hyperlink" Target="https://edward-elmhurst.cloud-cme.com/default.aspx"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employee.eehealth.org/" TargetMode="External"/><Relationship Id="rId7"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edward-elmhurst.cloud-cme.com/default.aspx"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mailto:eeh-acme@eehealth.org"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CFC75D-98E5-D9DD-3600-E3670D29DF87}"/>
              </a:ext>
            </a:extLst>
          </p:cNvPr>
          <p:cNvSpPr>
            <a:spLocks noGrp="1"/>
          </p:cNvSpPr>
          <p:nvPr>
            <p:ph type="ctrTitle"/>
          </p:nvPr>
        </p:nvSpPr>
        <p:spPr>
          <a:xfrm>
            <a:off x="1409658" y="2206161"/>
            <a:ext cx="9144000" cy="1948177"/>
          </a:xfrm>
        </p:spPr>
        <p:txBody>
          <a:bodyPr/>
          <a:lstStyle/>
          <a:p>
            <a:r>
              <a:rPr lang="en-US" dirty="0"/>
              <a:t>CloudCME™ Quick Guide </a:t>
            </a:r>
          </a:p>
        </p:txBody>
      </p:sp>
      <p:sp>
        <p:nvSpPr>
          <p:cNvPr id="26" name="Text Placeholder 25">
            <a:extLst>
              <a:ext uri="{FF2B5EF4-FFF2-40B4-BE49-F238E27FC236}">
                <a16:creationId xmlns:a16="http://schemas.microsoft.com/office/drawing/2014/main" id="{30C0D5A2-9D9E-7120-4722-11D60CCACD41}"/>
              </a:ext>
            </a:extLst>
          </p:cNvPr>
          <p:cNvSpPr>
            <a:spLocks noGrp="1"/>
          </p:cNvSpPr>
          <p:nvPr>
            <p:ph type="body" sz="quarter" idx="11"/>
          </p:nvPr>
        </p:nvSpPr>
        <p:spPr>
          <a:xfrm>
            <a:off x="9296315" y="5811117"/>
            <a:ext cx="2514685" cy="365125"/>
          </a:xfrm>
        </p:spPr>
        <p:txBody>
          <a:bodyPr/>
          <a:lstStyle/>
          <a:p>
            <a:r>
              <a:rPr lang="en-US" dirty="0"/>
              <a:t>July 25, 2024</a:t>
            </a:r>
          </a:p>
        </p:txBody>
      </p:sp>
      <p:sp>
        <p:nvSpPr>
          <p:cNvPr id="4" name="Slide Number Placeholder 3">
            <a:extLst>
              <a:ext uri="{FF2B5EF4-FFF2-40B4-BE49-F238E27FC236}">
                <a16:creationId xmlns:a16="http://schemas.microsoft.com/office/drawing/2014/main" id="{416AB8EB-0236-79BF-4DDD-18E1B0533F7A}"/>
              </a:ext>
            </a:extLst>
          </p:cNvPr>
          <p:cNvSpPr>
            <a:spLocks noGrp="1"/>
          </p:cNvSpPr>
          <p:nvPr>
            <p:ph type="sldNum" sz="quarter" idx="14"/>
          </p:nvPr>
        </p:nvSpPr>
        <p:spPr>
          <a:xfrm>
            <a:off x="9296400" y="6356350"/>
            <a:ext cx="2743200" cy="365125"/>
          </a:xfrm>
        </p:spPr>
        <p:txBody>
          <a:bodyPr/>
          <a:lstStyle/>
          <a:p>
            <a:fld id="{3D539ECA-5BAE-4EA9-A408-88BD88CDCDCD}" type="slidenum">
              <a:rPr lang="en-US" smtClean="0"/>
              <a:pPr/>
              <a:t>1</a:t>
            </a:fld>
            <a:endParaRPr lang="en-US"/>
          </a:p>
        </p:txBody>
      </p:sp>
    </p:spTree>
    <p:extLst>
      <p:ext uri="{BB962C8B-B14F-4D97-AF65-F5344CB8AC3E}">
        <p14:creationId xmlns:p14="http://schemas.microsoft.com/office/powerpoint/2010/main" val="178168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6B53D8-9613-5E07-64F1-9DFC8E3F8A32}"/>
              </a:ext>
            </a:extLst>
          </p:cNvPr>
          <p:cNvSpPr>
            <a:spLocks noGrp="1"/>
          </p:cNvSpPr>
          <p:nvPr>
            <p:ph type="sldNum" sz="quarter" idx="12"/>
          </p:nvPr>
        </p:nvSpPr>
        <p:spPr/>
        <p:txBody>
          <a:bodyPr/>
          <a:lstStyle/>
          <a:p>
            <a:fld id="{3D539ECA-5BAE-4EA9-A408-88BD88CDCDCD}" type="slidenum">
              <a:rPr lang="en-US" smtClean="0"/>
              <a:t>10</a:t>
            </a:fld>
            <a:endParaRPr lang="en-US"/>
          </a:p>
        </p:txBody>
      </p:sp>
      <p:sp>
        <p:nvSpPr>
          <p:cNvPr id="42" name="Title 41">
            <a:extLst>
              <a:ext uri="{FF2B5EF4-FFF2-40B4-BE49-F238E27FC236}">
                <a16:creationId xmlns:a16="http://schemas.microsoft.com/office/drawing/2014/main" id="{38E942CC-EA8A-7A71-C919-FE1268AD14CF}"/>
              </a:ext>
            </a:extLst>
          </p:cNvPr>
          <p:cNvSpPr>
            <a:spLocks noGrp="1"/>
          </p:cNvSpPr>
          <p:nvPr>
            <p:ph type="title"/>
          </p:nvPr>
        </p:nvSpPr>
        <p:spPr/>
        <p:txBody>
          <a:bodyPr/>
          <a:lstStyle/>
          <a:p>
            <a:r>
              <a:rPr lang="en-US" dirty="0"/>
              <a:t>How to Claim Credit – Option 4 (After Activity)</a:t>
            </a:r>
          </a:p>
        </p:txBody>
      </p:sp>
      <p:sp>
        <p:nvSpPr>
          <p:cNvPr id="25" name="Text Placeholder 24">
            <a:extLst>
              <a:ext uri="{FF2B5EF4-FFF2-40B4-BE49-F238E27FC236}">
                <a16:creationId xmlns:a16="http://schemas.microsoft.com/office/drawing/2014/main" id="{5B0F9242-1872-11E0-30C0-DFE4AA8235F5}"/>
              </a:ext>
            </a:extLst>
          </p:cNvPr>
          <p:cNvSpPr>
            <a:spLocks noGrp="1"/>
          </p:cNvSpPr>
          <p:nvPr>
            <p:ph type="body" sz="quarter" idx="26"/>
          </p:nvPr>
        </p:nvSpPr>
        <p:spPr>
          <a:xfrm>
            <a:off x="387927" y="1403440"/>
            <a:ext cx="6857580" cy="4692560"/>
          </a:xfrm>
        </p:spPr>
        <p:txBody>
          <a:bodyPr>
            <a:normAutofit/>
          </a:bodyPr>
          <a:lstStyle/>
          <a:p>
            <a:r>
              <a:rPr lang="en-US" b="1" dirty="0"/>
              <a:t>Claim Credit from Computer</a:t>
            </a:r>
          </a:p>
          <a:p>
            <a:pPr lvl="1"/>
            <a:r>
              <a:rPr lang="en-US" dirty="0"/>
              <a:t>Sign-in to CloudCME™ from a </a:t>
            </a:r>
            <a:r>
              <a:rPr lang="en-US" b="1" dirty="0">
                <a:solidFill>
                  <a:srgbClr val="235FF8"/>
                </a:solidFill>
              </a:rPr>
              <a:t>computer or laptop</a:t>
            </a:r>
            <a:r>
              <a:rPr lang="en-US" dirty="0"/>
              <a:t>. Click on the green </a:t>
            </a:r>
            <a:r>
              <a:rPr lang="en-US" dirty="0" err="1"/>
              <a:t>MyCME</a:t>
            </a:r>
            <a:r>
              <a:rPr lang="en-US" dirty="0"/>
              <a:t> button at the top right of the screen</a:t>
            </a:r>
          </a:p>
          <a:p>
            <a:pPr lvl="1"/>
            <a:r>
              <a:rPr lang="en-US" dirty="0"/>
              <a:t>On the next screen, select the “Claim Credit” button</a:t>
            </a:r>
          </a:p>
          <a:p>
            <a:pPr lvl="1"/>
            <a:r>
              <a:rPr lang="en-US" dirty="0"/>
              <a:t>Enter Activity ID provided by the planner and click “Verify Event ID”</a:t>
            </a:r>
          </a:p>
          <a:p>
            <a:pPr lvl="1"/>
            <a:r>
              <a:rPr lang="en-US" dirty="0"/>
              <a:t>Enter the credit type, number of hours attended, agree to attestation, and click submit</a:t>
            </a:r>
          </a:p>
          <a:p>
            <a:r>
              <a:rPr lang="en-US" dirty="0"/>
              <a:t>This option can occur at </a:t>
            </a:r>
            <a:r>
              <a:rPr lang="en-US" u="sng" dirty="0"/>
              <a:t>any time </a:t>
            </a:r>
            <a:r>
              <a:rPr lang="en-US" dirty="0"/>
              <a:t>after the activity has been completed</a:t>
            </a:r>
          </a:p>
        </p:txBody>
      </p:sp>
      <p:pic>
        <p:nvPicPr>
          <p:cNvPr id="4" name="Picture 3" descr="A group of grey squares with white text&#10;&#10;Description automatically generated">
            <a:extLst>
              <a:ext uri="{FF2B5EF4-FFF2-40B4-BE49-F238E27FC236}">
                <a16:creationId xmlns:a16="http://schemas.microsoft.com/office/drawing/2014/main" id="{52F8A09C-45A7-71B9-8285-F9E57A7082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8652" y="2792147"/>
            <a:ext cx="4657947" cy="1896736"/>
          </a:xfrm>
          <a:prstGeom prst="rect">
            <a:avLst/>
          </a:prstGeom>
        </p:spPr>
      </p:pic>
      <p:sp>
        <p:nvSpPr>
          <p:cNvPr id="8" name="Oval 7">
            <a:extLst>
              <a:ext uri="{FF2B5EF4-FFF2-40B4-BE49-F238E27FC236}">
                <a16:creationId xmlns:a16="http://schemas.microsoft.com/office/drawing/2014/main" id="{81871651-DDC5-5517-89B7-D54755BC72E8}"/>
              </a:ext>
            </a:extLst>
          </p:cNvPr>
          <p:cNvSpPr/>
          <p:nvPr/>
        </p:nvSpPr>
        <p:spPr>
          <a:xfrm>
            <a:off x="10333703" y="3165987"/>
            <a:ext cx="668594" cy="74725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0062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6B53D8-9613-5E07-64F1-9DFC8E3F8A32}"/>
              </a:ext>
            </a:extLst>
          </p:cNvPr>
          <p:cNvSpPr>
            <a:spLocks noGrp="1"/>
          </p:cNvSpPr>
          <p:nvPr>
            <p:ph type="sldNum" sz="quarter" idx="12"/>
          </p:nvPr>
        </p:nvSpPr>
        <p:spPr/>
        <p:txBody>
          <a:bodyPr/>
          <a:lstStyle/>
          <a:p>
            <a:fld id="{3D539ECA-5BAE-4EA9-A408-88BD88CDCDCD}" type="slidenum">
              <a:rPr lang="en-US" smtClean="0"/>
              <a:t>11</a:t>
            </a:fld>
            <a:endParaRPr lang="en-US"/>
          </a:p>
        </p:txBody>
      </p:sp>
      <p:sp>
        <p:nvSpPr>
          <p:cNvPr id="42" name="Title 41">
            <a:extLst>
              <a:ext uri="{FF2B5EF4-FFF2-40B4-BE49-F238E27FC236}">
                <a16:creationId xmlns:a16="http://schemas.microsoft.com/office/drawing/2014/main" id="{38E942CC-EA8A-7A71-C919-FE1268AD14CF}"/>
              </a:ext>
            </a:extLst>
          </p:cNvPr>
          <p:cNvSpPr>
            <a:spLocks noGrp="1"/>
          </p:cNvSpPr>
          <p:nvPr>
            <p:ph type="title"/>
          </p:nvPr>
        </p:nvSpPr>
        <p:spPr/>
        <p:txBody>
          <a:bodyPr/>
          <a:lstStyle/>
          <a:p>
            <a:r>
              <a:rPr lang="en-US" dirty="0"/>
              <a:t>Registering for Activities (Web)</a:t>
            </a:r>
          </a:p>
        </p:txBody>
      </p:sp>
      <p:sp>
        <p:nvSpPr>
          <p:cNvPr id="25" name="Text Placeholder 24">
            <a:extLst>
              <a:ext uri="{FF2B5EF4-FFF2-40B4-BE49-F238E27FC236}">
                <a16:creationId xmlns:a16="http://schemas.microsoft.com/office/drawing/2014/main" id="{5B0F9242-1872-11E0-30C0-DFE4AA8235F5}"/>
              </a:ext>
            </a:extLst>
          </p:cNvPr>
          <p:cNvSpPr>
            <a:spLocks noGrp="1"/>
          </p:cNvSpPr>
          <p:nvPr>
            <p:ph type="body" sz="quarter" idx="26"/>
          </p:nvPr>
        </p:nvSpPr>
        <p:spPr>
          <a:xfrm>
            <a:off x="387927" y="1403440"/>
            <a:ext cx="5334250" cy="4692560"/>
          </a:xfrm>
        </p:spPr>
        <p:txBody>
          <a:bodyPr>
            <a:normAutofit fontScale="85000" lnSpcReduction="20000"/>
          </a:bodyPr>
          <a:lstStyle/>
          <a:p>
            <a:r>
              <a:rPr lang="en-US" dirty="0"/>
              <a:t>Once signed in, click the blue “Details” button or the topic title of a CME activity</a:t>
            </a:r>
          </a:p>
          <a:p>
            <a:r>
              <a:rPr lang="en-US" dirty="0"/>
              <a:t>On the next screen, click the black “Register” button.</a:t>
            </a:r>
          </a:p>
          <a:p>
            <a:pPr lvl="1"/>
            <a:r>
              <a:rPr lang="en-US" dirty="0"/>
              <a:t>Registration is required for all live activities. Other types may not require registration.</a:t>
            </a:r>
          </a:p>
          <a:p>
            <a:r>
              <a:rPr lang="en-US" dirty="0"/>
              <a:t>If appropriately signed in, your username is visible in the top right corner</a:t>
            </a:r>
          </a:p>
          <a:p>
            <a:r>
              <a:rPr lang="en-US" dirty="0"/>
              <a:t>Click the blue “Continue” button at the bottom, after answering required and optional questions. Click “Finish:</a:t>
            </a:r>
          </a:p>
          <a:p>
            <a:r>
              <a:rPr lang="en-US" b="1" dirty="0">
                <a:solidFill>
                  <a:srgbClr val="FF0000"/>
                </a:solidFill>
              </a:rPr>
              <a:t>Crucial step: If attendance options are presented, please select your appropriate attendance format (live, video, etc.)</a:t>
            </a:r>
          </a:p>
        </p:txBody>
      </p:sp>
      <p:pic>
        <p:nvPicPr>
          <p:cNvPr id="4" name="Picture 3">
            <a:extLst>
              <a:ext uri="{FF2B5EF4-FFF2-40B4-BE49-F238E27FC236}">
                <a16:creationId xmlns:a16="http://schemas.microsoft.com/office/drawing/2014/main" id="{B6122AAB-D877-E6DD-FA3B-B7C0FE8CADDD}"/>
              </a:ext>
            </a:extLst>
          </p:cNvPr>
          <p:cNvPicPr>
            <a:picLocks noChangeAspect="1"/>
          </p:cNvPicPr>
          <p:nvPr/>
        </p:nvPicPr>
        <p:blipFill>
          <a:blip r:embed="rId2"/>
          <a:stretch>
            <a:fillRect/>
          </a:stretch>
        </p:blipFill>
        <p:spPr>
          <a:xfrm>
            <a:off x="5570221" y="1494339"/>
            <a:ext cx="6469379" cy="1976795"/>
          </a:xfrm>
          <a:prstGeom prst="rect">
            <a:avLst/>
          </a:prstGeom>
        </p:spPr>
      </p:pic>
      <p:sp>
        <p:nvSpPr>
          <p:cNvPr id="5" name="Oval 4">
            <a:extLst>
              <a:ext uri="{FF2B5EF4-FFF2-40B4-BE49-F238E27FC236}">
                <a16:creationId xmlns:a16="http://schemas.microsoft.com/office/drawing/2014/main" id="{4A91DD50-70D6-D9DF-66BA-DB3FA6193F51}"/>
              </a:ext>
            </a:extLst>
          </p:cNvPr>
          <p:cNvSpPr/>
          <p:nvPr/>
        </p:nvSpPr>
        <p:spPr>
          <a:xfrm>
            <a:off x="6051632" y="1384731"/>
            <a:ext cx="615792" cy="58100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23C888D-9517-ECE9-2DC2-9ED71D296BE7}"/>
              </a:ext>
            </a:extLst>
          </p:cNvPr>
          <p:cNvSpPr/>
          <p:nvPr/>
        </p:nvSpPr>
        <p:spPr>
          <a:xfrm>
            <a:off x="6996880" y="1412606"/>
            <a:ext cx="2726240" cy="56655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54EF9D6-C1FA-8F77-95C8-8E38BBBC8EBE}"/>
              </a:ext>
            </a:extLst>
          </p:cNvPr>
          <p:cNvPicPr>
            <a:picLocks noChangeAspect="1"/>
          </p:cNvPicPr>
          <p:nvPr/>
        </p:nvPicPr>
        <p:blipFill>
          <a:blip r:embed="rId3"/>
          <a:stretch>
            <a:fillRect/>
          </a:stretch>
        </p:blipFill>
        <p:spPr>
          <a:xfrm>
            <a:off x="5570221" y="3949810"/>
            <a:ext cx="6328899" cy="1802286"/>
          </a:xfrm>
          <a:prstGeom prst="rect">
            <a:avLst/>
          </a:prstGeom>
        </p:spPr>
      </p:pic>
      <p:sp>
        <p:nvSpPr>
          <p:cNvPr id="12" name="Oval 11">
            <a:extLst>
              <a:ext uri="{FF2B5EF4-FFF2-40B4-BE49-F238E27FC236}">
                <a16:creationId xmlns:a16="http://schemas.microsoft.com/office/drawing/2014/main" id="{9844D362-0641-0429-8F57-99E230ACBD77}"/>
              </a:ext>
            </a:extLst>
          </p:cNvPr>
          <p:cNvSpPr/>
          <p:nvPr/>
        </p:nvSpPr>
        <p:spPr>
          <a:xfrm>
            <a:off x="5646421" y="5181599"/>
            <a:ext cx="823404" cy="28962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3472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6B53D8-9613-5E07-64F1-9DFC8E3F8A32}"/>
              </a:ext>
            </a:extLst>
          </p:cNvPr>
          <p:cNvSpPr>
            <a:spLocks noGrp="1"/>
          </p:cNvSpPr>
          <p:nvPr>
            <p:ph type="sldNum" sz="quarter" idx="12"/>
          </p:nvPr>
        </p:nvSpPr>
        <p:spPr/>
        <p:txBody>
          <a:bodyPr/>
          <a:lstStyle/>
          <a:p>
            <a:fld id="{3D539ECA-5BAE-4EA9-A408-88BD88CDCDCD}" type="slidenum">
              <a:rPr lang="en-US" smtClean="0"/>
              <a:t>12</a:t>
            </a:fld>
            <a:endParaRPr lang="en-US"/>
          </a:p>
        </p:txBody>
      </p:sp>
      <p:sp>
        <p:nvSpPr>
          <p:cNvPr id="42" name="Title 41">
            <a:extLst>
              <a:ext uri="{FF2B5EF4-FFF2-40B4-BE49-F238E27FC236}">
                <a16:creationId xmlns:a16="http://schemas.microsoft.com/office/drawing/2014/main" id="{38E942CC-EA8A-7A71-C919-FE1268AD14CF}"/>
              </a:ext>
            </a:extLst>
          </p:cNvPr>
          <p:cNvSpPr>
            <a:spLocks noGrp="1"/>
          </p:cNvSpPr>
          <p:nvPr>
            <p:ph type="title"/>
          </p:nvPr>
        </p:nvSpPr>
        <p:spPr/>
        <p:txBody>
          <a:bodyPr/>
          <a:lstStyle/>
          <a:p>
            <a:r>
              <a:rPr lang="en-US" dirty="0"/>
              <a:t>Registering for Activities (Mobile App)</a:t>
            </a:r>
          </a:p>
        </p:txBody>
      </p:sp>
      <p:sp>
        <p:nvSpPr>
          <p:cNvPr id="25" name="Text Placeholder 24">
            <a:extLst>
              <a:ext uri="{FF2B5EF4-FFF2-40B4-BE49-F238E27FC236}">
                <a16:creationId xmlns:a16="http://schemas.microsoft.com/office/drawing/2014/main" id="{5B0F9242-1872-11E0-30C0-DFE4AA8235F5}"/>
              </a:ext>
            </a:extLst>
          </p:cNvPr>
          <p:cNvSpPr>
            <a:spLocks noGrp="1"/>
          </p:cNvSpPr>
          <p:nvPr>
            <p:ph type="body" sz="quarter" idx="26"/>
          </p:nvPr>
        </p:nvSpPr>
        <p:spPr>
          <a:xfrm>
            <a:off x="387926" y="1403440"/>
            <a:ext cx="6272003" cy="4692560"/>
          </a:xfrm>
        </p:spPr>
        <p:txBody>
          <a:bodyPr>
            <a:normAutofit fontScale="85000" lnSpcReduction="20000"/>
          </a:bodyPr>
          <a:lstStyle/>
          <a:p>
            <a:r>
              <a:rPr lang="en-US" dirty="0"/>
              <a:t>Click the “Calendar” button to locate activities</a:t>
            </a:r>
          </a:p>
          <a:p>
            <a:r>
              <a:rPr lang="en-US" dirty="0"/>
              <a:t>Once the accredited CME activity is located, registration is usually required. Click the shopping cart icon to launch registration</a:t>
            </a:r>
          </a:p>
          <a:p>
            <a:r>
              <a:rPr lang="en-US" dirty="0"/>
              <a:t>If appropriately signed in, your username appears in red on the screen</a:t>
            </a:r>
          </a:p>
          <a:p>
            <a:r>
              <a:rPr lang="en-US" dirty="0"/>
              <a:t>Click the blue “Continue” button at the bottom, after answering required and optional questions. Click “Finish:</a:t>
            </a:r>
          </a:p>
          <a:p>
            <a:r>
              <a:rPr lang="en-US" b="1" dirty="0">
                <a:solidFill>
                  <a:srgbClr val="FF0000"/>
                </a:solidFill>
              </a:rPr>
              <a:t>Crucial step: If attendance options are presented, please select your appropriate attendance format (live, video, etc.)</a:t>
            </a:r>
          </a:p>
          <a:p>
            <a:r>
              <a:rPr lang="en-US" dirty="0"/>
              <a:t>Registration is not complete until you see a popup on your screen</a:t>
            </a:r>
          </a:p>
          <a:p>
            <a:endParaRPr lang="en-US" dirty="0">
              <a:solidFill>
                <a:srgbClr val="FF0000"/>
              </a:solidFill>
            </a:endParaRPr>
          </a:p>
          <a:p>
            <a:endParaRPr lang="en-US" dirty="0"/>
          </a:p>
        </p:txBody>
      </p:sp>
      <p:pic>
        <p:nvPicPr>
          <p:cNvPr id="3" name="Picture 2" descr="A screen shot of a phone&#10;&#10;Description automatically generated">
            <a:extLst>
              <a:ext uri="{FF2B5EF4-FFF2-40B4-BE49-F238E27FC236}">
                <a16:creationId xmlns:a16="http://schemas.microsoft.com/office/drawing/2014/main" id="{AF292C5E-7B5E-B183-216F-393BF3DF09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0202" y="1124680"/>
            <a:ext cx="2385746" cy="4914636"/>
          </a:xfrm>
          <a:prstGeom prst="rect">
            <a:avLst/>
          </a:prstGeom>
        </p:spPr>
      </p:pic>
      <p:sp>
        <p:nvSpPr>
          <p:cNvPr id="8" name="Oval 7">
            <a:extLst>
              <a:ext uri="{FF2B5EF4-FFF2-40B4-BE49-F238E27FC236}">
                <a16:creationId xmlns:a16="http://schemas.microsoft.com/office/drawing/2014/main" id="{81871651-DDC5-5517-89B7-D54755BC72E8}"/>
              </a:ext>
            </a:extLst>
          </p:cNvPr>
          <p:cNvSpPr/>
          <p:nvPr/>
        </p:nvSpPr>
        <p:spPr>
          <a:xfrm>
            <a:off x="7250065" y="2448231"/>
            <a:ext cx="1795611" cy="47194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phone&#10;&#10;Description automatically generated">
            <a:extLst>
              <a:ext uri="{FF2B5EF4-FFF2-40B4-BE49-F238E27FC236}">
                <a16:creationId xmlns:a16="http://schemas.microsoft.com/office/drawing/2014/main" id="{6B0E84D5-A11E-8B5E-45FC-F09D6072B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0154" y="2717711"/>
            <a:ext cx="2239446" cy="1728573"/>
          </a:xfrm>
          <a:prstGeom prst="rect">
            <a:avLst/>
          </a:prstGeom>
        </p:spPr>
      </p:pic>
      <p:sp>
        <p:nvSpPr>
          <p:cNvPr id="4" name="Rectangle 3">
            <a:extLst>
              <a:ext uri="{FF2B5EF4-FFF2-40B4-BE49-F238E27FC236}">
                <a16:creationId xmlns:a16="http://schemas.microsoft.com/office/drawing/2014/main" id="{8BAAFB50-ED20-C79B-1964-377B891DD55B}"/>
              </a:ext>
            </a:extLst>
          </p:cNvPr>
          <p:cNvSpPr/>
          <p:nvPr/>
        </p:nvSpPr>
        <p:spPr>
          <a:xfrm flipV="1">
            <a:off x="7423354" y="1265788"/>
            <a:ext cx="1101213" cy="13765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282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6B53D8-9613-5E07-64F1-9DFC8E3F8A32}"/>
              </a:ext>
            </a:extLst>
          </p:cNvPr>
          <p:cNvSpPr>
            <a:spLocks noGrp="1"/>
          </p:cNvSpPr>
          <p:nvPr>
            <p:ph type="sldNum" sz="quarter" idx="12"/>
          </p:nvPr>
        </p:nvSpPr>
        <p:spPr/>
        <p:txBody>
          <a:bodyPr/>
          <a:lstStyle/>
          <a:p>
            <a:fld id="{3D539ECA-5BAE-4EA9-A408-88BD88CDCDCD}" type="slidenum">
              <a:rPr lang="en-US" smtClean="0"/>
              <a:t>13</a:t>
            </a:fld>
            <a:endParaRPr lang="en-US"/>
          </a:p>
        </p:txBody>
      </p:sp>
      <p:sp>
        <p:nvSpPr>
          <p:cNvPr id="42" name="Title 41">
            <a:extLst>
              <a:ext uri="{FF2B5EF4-FFF2-40B4-BE49-F238E27FC236}">
                <a16:creationId xmlns:a16="http://schemas.microsoft.com/office/drawing/2014/main" id="{38E942CC-EA8A-7A71-C919-FE1268AD14CF}"/>
              </a:ext>
            </a:extLst>
          </p:cNvPr>
          <p:cNvSpPr>
            <a:spLocks noGrp="1"/>
          </p:cNvSpPr>
          <p:nvPr>
            <p:ph type="title"/>
          </p:nvPr>
        </p:nvSpPr>
        <p:spPr/>
        <p:txBody>
          <a:bodyPr/>
          <a:lstStyle/>
          <a:p>
            <a:r>
              <a:rPr lang="en-US" dirty="0"/>
              <a:t>Registration Issues on Safari Browser</a:t>
            </a:r>
          </a:p>
        </p:txBody>
      </p:sp>
      <p:sp>
        <p:nvSpPr>
          <p:cNvPr id="25" name="Text Placeholder 24">
            <a:extLst>
              <a:ext uri="{FF2B5EF4-FFF2-40B4-BE49-F238E27FC236}">
                <a16:creationId xmlns:a16="http://schemas.microsoft.com/office/drawing/2014/main" id="{5B0F9242-1872-11E0-30C0-DFE4AA8235F5}"/>
              </a:ext>
            </a:extLst>
          </p:cNvPr>
          <p:cNvSpPr>
            <a:spLocks noGrp="1"/>
          </p:cNvSpPr>
          <p:nvPr>
            <p:ph type="body" sz="quarter" idx="26"/>
          </p:nvPr>
        </p:nvSpPr>
        <p:spPr>
          <a:xfrm>
            <a:off x="387927" y="1403440"/>
            <a:ext cx="10535712" cy="4692560"/>
          </a:xfrm>
        </p:spPr>
        <p:txBody>
          <a:bodyPr>
            <a:normAutofit/>
          </a:bodyPr>
          <a:lstStyle/>
          <a:p>
            <a:r>
              <a:rPr lang="en-US" dirty="0"/>
              <a:t>If “Prevent site cross-checking” is enabled on your Safari browser on an iOS device, an error message appears from “</a:t>
            </a:r>
            <a:r>
              <a:rPr lang="en-US" dirty="0" err="1"/>
              <a:t>Frevvo</a:t>
            </a:r>
            <a:r>
              <a:rPr lang="en-US" dirty="0"/>
              <a:t>” preventing registration</a:t>
            </a:r>
          </a:p>
          <a:p>
            <a:pPr lvl="1"/>
            <a:r>
              <a:rPr lang="en-US" i="1" dirty="0" err="1"/>
              <a:t>Frevvo</a:t>
            </a:r>
            <a:r>
              <a:rPr lang="en-US" dirty="0"/>
              <a:t> is </a:t>
            </a:r>
            <a:r>
              <a:rPr lang="en-US" dirty="0" err="1"/>
              <a:t>CloudCME™’s</a:t>
            </a:r>
            <a:r>
              <a:rPr lang="en-US" dirty="0"/>
              <a:t> form software</a:t>
            </a:r>
          </a:p>
          <a:p>
            <a:r>
              <a:rPr lang="en-US" dirty="0"/>
              <a:t>Google Chrome and Microsoft Edge browsers do not enable this setting by default.</a:t>
            </a:r>
          </a:p>
          <a:p>
            <a:r>
              <a:rPr lang="en-US" dirty="0"/>
              <a:t>Google Chrome is the preferred browser for CloudCME™ utilization.</a:t>
            </a:r>
          </a:p>
          <a:p>
            <a:r>
              <a:rPr lang="en-US" dirty="0"/>
              <a:t>Alternatively, you may disable this setting on your Apple device</a:t>
            </a:r>
          </a:p>
        </p:txBody>
      </p:sp>
    </p:spTree>
    <p:extLst>
      <p:ext uri="{BB962C8B-B14F-4D97-AF65-F5344CB8AC3E}">
        <p14:creationId xmlns:p14="http://schemas.microsoft.com/office/powerpoint/2010/main" val="4196533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6B53D8-9613-5E07-64F1-9DFC8E3F8A32}"/>
              </a:ext>
            </a:extLst>
          </p:cNvPr>
          <p:cNvSpPr>
            <a:spLocks noGrp="1"/>
          </p:cNvSpPr>
          <p:nvPr>
            <p:ph type="sldNum" sz="quarter" idx="12"/>
          </p:nvPr>
        </p:nvSpPr>
        <p:spPr/>
        <p:txBody>
          <a:bodyPr/>
          <a:lstStyle/>
          <a:p>
            <a:fld id="{3D539ECA-5BAE-4EA9-A408-88BD88CDCDCD}" type="slidenum">
              <a:rPr lang="en-US" smtClean="0"/>
              <a:t>14</a:t>
            </a:fld>
            <a:endParaRPr lang="en-US"/>
          </a:p>
        </p:txBody>
      </p:sp>
      <p:sp>
        <p:nvSpPr>
          <p:cNvPr id="42" name="Title 41">
            <a:extLst>
              <a:ext uri="{FF2B5EF4-FFF2-40B4-BE49-F238E27FC236}">
                <a16:creationId xmlns:a16="http://schemas.microsoft.com/office/drawing/2014/main" id="{38E942CC-EA8A-7A71-C919-FE1268AD14CF}"/>
              </a:ext>
            </a:extLst>
          </p:cNvPr>
          <p:cNvSpPr>
            <a:spLocks noGrp="1"/>
          </p:cNvSpPr>
          <p:nvPr>
            <p:ph type="title"/>
          </p:nvPr>
        </p:nvSpPr>
        <p:spPr/>
        <p:txBody>
          <a:bodyPr/>
          <a:lstStyle/>
          <a:p>
            <a:r>
              <a:rPr lang="en-US" dirty="0"/>
              <a:t>Completing an Evaluation &amp; Accessing Certificates</a:t>
            </a:r>
          </a:p>
        </p:txBody>
      </p:sp>
      <p:sp>
        <p:nvSpPr>
          <p:cNvPr id="25" name="Text Placeholder 24">
            <a:extLst>
              <a:ext uri="{FF2B5EF4-FFF2-40B4-BE49-F238E27FC236}">
                <a16:creationId xmlns:a16="http://schemas.microsoft.com/office/drawing/2014/main" id="{5B0F9242-1872-11E0-30C0-DFE4AA8235F5}"/>
              </a:ext>
            </a:extLst>
          </p:cNvPr>
          <p:cNvSpPr>
            <a:spLocks noGrp="1"/>
          </p:cNvSpPr>
          <p:nvPr>
            <p:ph type="body" sz="quarter" idx="26"/>
          </p:nvPr>
        </p:nvSpPr>
        <p:spPr>
          <a:xfrm>
            <a:off x="387927" y="1403440"/>
            <a:ext cx="6412923" cy="4692560"/>
          </a:xfrm>
        </p:spPr>
        <p:txBody>
          <a:bodyPr>
            <a:normAutofit lnSpcReduction="10000"/>
          </a:bodyPr>
          <a:lstStyle/>
          <a:p>
            <a:r>
              <a:rPr lang="en-US" dirty="0"/>
              <a:t>Upon activity completion, evaluation requests are automatically sent to documented participants via the email in the user’s profile. To view outstanding evaluations and access corresponding certificates, follow these instructions:</a:t>
            </a:r>
          </a:p>
          <a:p>
            <a:pPr lvl="1"/>
            <a:r>
              <a:rPr lang="en-US" dirty="0"/>
              <a:t>Sign into the CloudCME™ as usual</a:t>
            </a:r>
          </a:p>
          <a:p>
            <a:pPr lvl="1"/>
            <a:r>
              <a:rPr lang="en-US" dirty="0"/>
              <a:t>Click on the grey Evaluations and Certificates button</a:t>
            </a:r>
          </a:p>
          <a:p>
            <a:pPr lvl="1"/>
            <a:r>
              <a:rPr lang="en-US" dirty="0"/>
              <a:t>Once evaluations are complete, the orange “Download Certificate” appears</a:t>
            </a:r>
          </a:p>
          <a:p>
            <a:pPr lvl="1"/>
            <a:r>
              <a:rPr lang="en-US" dirty="0"/>
              <a:t>Evaluations and certificates can also be completed and accessed from the app.</a:t>
            </a:r>
          </a:p>
        </p:txBody>
      </p:sp>
      <p:pic>
        <p:nvPicPr>
          <p:cNvPr id="4" name="Picture 3" descr="A group of grey squares with white text&#10;&#10;Description automatically generated">
            <a:extLst>
              <a:ext uri="{FF2B5EF4-FFF2-40B4-BE49-F238E27FC236}">
                <a16:creationId xmlns:a16="http://schemas.microsoft.com/office/drawing/2014/main" id="{52F8A09C-45A7-71B9-8285-F9E57A7082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0851" y="1351198"/>
            <a:ext cx="5102604" cy="2077802"/>
          </a:xfrm>
          <a:prstGeom prst="rect">
            <a:avLst/>
          </a:prstGeom>
        </p:spPr>
      </p:pic>
      <p:sp>
        <p:nvSpPr>
          <p:cNvPr id="8" name="Oval 7">
            <a:extLst>
              <a:ext uri="{FF2B5EF4-FFF2-40B4-BE49-F238E27FC236}">
                <a16:creationId xmlns:a16="http://schemas.microsoft.com/office/drawing/2014/main" id="{81871651-DDC5-5517-89B7-D54755BC72E8}"/>
              </a:ext>
            </a:extLst>
          </p:cNvPr>
          <p:cNvSpPr/>
          <p:nvPr/>
        </p:nvSpPr>
        <p:spPr>
          <a:xfrm>
            <a:off x="8556006" y="1714160"/>
            <a:ext cx="757083" cy="82657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78C65157-4A57-4D42-B677-0D0C05C27BF8" descr="cid:78C65157-4A57-4D42-B677-0D0C05C27BF8">
            <a:extLst>
              <a:ext uri="{FF2B5EF4-FFF2-40B4-BE49-F238E27FC236}">
                <a16:creationId xmlns:a16="http://schemas.microsoft.com/office/drawing/2014/main" id="{DABAFF19-F003-9C0F-1740-D919A87AF08B}"/>
              </a:ext>
            </a:extLst>
          </p:cNvPr>
          <p:cNvPicPr>
            <a:picLocks noChangeAspect="1"/>
          </p:cNvPicPr>
          <p:nvPr/>
        </p:nvPicPr>
        <p:blipFill rotWithShape="1">
          <a:blip r:embed="rId3" r:link="rId4">
            <a:extLst>
              <a:ext uri="{28A0092B-C50C-407E-A947-70E740481C1C}">
                <a14:useLocalDpi xmlns:a14="http://schemas.microsoft.com/office/drawing/2010/main" val="0"/>
              </a:ext>
            </a:extLst>
          </a:blip>
          <a:srcRect t="13877"/>
          <a:stretch>
            <a:fillRect/>
          </a:stretch>
        </p:blipFill>
        <p:spPr bwMode="auto">
          <a:xfrm>
            <a:off x="9304961" y="3557823"/>
            <a:ext cx="1964390" cy="2872123"/>
          </a:xfrm>
          <a:prstGeom prst="rect">
            <a:avLst/>
          </a:prstGeom>
          <a:noFill/>
          <a:ln>
            <a:noFill/>
          </a:ln>
        </p:spPr>
      </p:pic>
      <p:sp>
        <p:nvSpPr>
          <p:cNvPr id="5" name="Oval 4">
            <a:extLst>
              <a:ext uri="{FF2B5EF4-FFF2-40B4-BE49-F238E27FC236}">
                <a16:creationId xmlns:a16="http://schemas.microsoft.com/office/drawing/2014/main" id="{D25ADEC0-D8B5-E2C2-9412-BE3F88E9469C}"/>
              </a:ext>
            </a:extLst>
          </p:cNvPr>
          <p:cNvSpPr/>
          <p:nvPr/>
        </p:nvSpPr>
        <p:spPr>
          <a:xfrm>
            <a:off x="9574480" y="3557823"/>
            <a:ext cx="1323820" cy="31127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CC009D2-BC3F-2872-DD5F-045D3D9559DC}"/>
              </a:ext>
            </a:extLst>
          </p:cNvPr>
          <p:cNvSpPr/>
          <p:nvPr/>
        </p:nvSpPr>
        <p:spPr>
          <a:xfrm>
            <a:off x="9585322" y="4003945"/>
            <a:ext cx="1323820" cy="31127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6923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6B53D8-9613-5E07-64F1-9DFC8E3F8A32}"/>
              </a:ext>
            </a:extLst>
          </p:cNvPr>
          <p:cNvSpPr>
            <a:spLocks noGrp="1"/>
          </p:cNvSpPr>
          <p:nvPr>
            <p:ph type="sldNum" sz="quarter" idx="12"/>
          </p:nvPr>
        </p:nvSpPr>
        <p:spPr/>
        <p:txBody>
          <a:bodyPr/>
          <a:lstStyle/>
          <a:p>
            <a:fld id="{3D539ECA-5BAE-4EA9-A408-88BD88CDCDCD}" type="slidenum">
              <a:rPr lang="en-US" smtClean="0"/>
              <a:t>15</a:t>
            </a:fld>
            <a:endParaRPr lang="en-US"/>
          </a:p>
        </p:txBody>
      </p:sp>
      <p:sp>
        <p:nvSpPr>
          <p:cNvPr id="42" name="Title 41">
            <a:extLst>
              <a:ext uri="{FF2B5EF4-FFF2-40B4-BE49-F238E27FC236}">
                <a16:creationId xmlns:a16="http://schemas.microsoft.com/office/drawing/2014/main" id="{38E942CC-EA8A-7A71-C919-FE1268AD14CF}"/>
              </a:ext>
            </a:extLst>
          </p:cNvPr>
          <p:cNvSpPr>
            <a:spLocks noGrp="1"/>
          </p:cNvSpPr>
          <p:nvPr>
            <p:ph type="title"/>
          </p:nvPr>
        </p:nvSpPr>
        <p:spPr/>
        <p:txBody>
          <a:bodyPr/>
          <a:lstStyle/>
          <a:p>
            <a:r>
              <a:rPr lang="en-US" dirty="0"/>
              <a:t>Accessing Presenter Material for an Activity</a:t>
            </a:r>
          </a:p>
        </p:txBody>
      </p:sp>
      <p:sp>
        <p:nvSpPr>
          <p:cNvPr id="25" name="Text Placeholder 24">
            <a:extLst>
              <a:ext uri="{FF2B5EF4-FFF2-40B4-BE49-F238E27FC236}">
                <a16:creationId xmlns:a16="http://schemas.microsoft.com/office/drawing/2014/main" id="{5B0F9242-1872-11E0-30C0-DFE4AA8235F5}"/>
              </a:ext>
            </a:extLst>
          </p:cNvPr>
          <p:cNvSpPr>
            <a:spLocks noGrp="1"/>
          </p:cNvSpPr>
          <p:nvPr>
            <p:ph type="body" sz="quarter" idx="26"/>
          </p:nvPr>
        </p:nvSpPr>
        <p:spPr>
          <a:xfrm>
            <a:off x="387927" y="1403440"/>
            <a:ext cx="5708073" cy="4692560"/>
          </a:xfrm>
        </p:spPr>
        <p:txBody>
          <a:bodyPr>
            <a:normAutofit fontScale="92500" lnSpcReduction="20000"/>
          </a:bodyPr>
          <a:lstStyle/>
          <a:p>
            <a:r>
              <a:rPr lang="en-US" dirty="0"/>
              <a:t>Users can access presentation material for any </a:t>
            </a:r>
            <a:r>
              <a:rPr lang="en-US" b="1" dirty="0">
                <a:solidFill>
                  <a:srgbClr val="235FF8"/>
                </a:solidFill>
              </a:rPr>
              <a:t>registered</a:t>
            </a:r>
            <a:r>
              <a:rPr lang="en-US" dirty="0"/>
              <a:t> activity through the CloudCME™ portal or via the CloudCME™ app</a:t>
            </a:r>
          </a:p>
          <a:p>
            <a:pPr lvl="1"/>
            <a:r>
              <a:rPr lang="en-US" dirty="0"/>
              <a:t>If you do not register for an activity, you are not provided access to the syllabus for that activity</a:t>
            </a:r>
          </a:p>
          <a:p>
            <a:r>
              <a:rPr lang="en-US" dirty="0"/>
              <a:t>Once signed in, click on the “My CME” button on the top right</a:t>
            </a:r>
          </a:p>
          <a:p>
            <a:r>
              <a:rPr lang="en-US" dirty="0"/>
              <a:t>Once opened, you will be able to choose the appropriate activity. Click the </a:t>
            </a:r>
            <a:r>
              <a:rPr lang="en-US" b="1" dirty="0">
                <a:solidFill>
                  <a:srgbClr val="F15624"/>
                </a:solidFill>
              </a:rPr>
              <a:t>Syllabus</a:t>
            </a:r>
            <a:r>
              <a:rPr lang="en-US" dirty="0"/>
              <a:t> button on the right to open agenda items.</a:t>
            </a:r>
          </a:p>
          <a:p>
            <a:r>
              <a:rPr lang="en-US" dirty="0"/>
              <a:t>This may also be done on the app under the “Syllabus” tab</a:t>
            </a:r>
          </a:p>
          <a:p>
            <a:endParaRPr lang="en-US" dirty="0"/>
          </a:p>
        </p:txBody>
      </p:sp>
      <p:pic>
        <p:nvPicPr>
          <p:cNvPr id="4" name="Picture 3">
            <a:extLst>
              <a:ext uri="{FF2B5EF4-FFF2-40B4-BE49-F238E27FC236}">
                <a16:creationId xmlns:a16="http://schemas.microsoft.com/office/drawing/2014/main" id="{E693E52B-518A-EE34-1D5A-9631B8438789}"/>
              </a:ext>
            </a:extLst>
          </p:cNvPr>
          <p:cNvPicPr>
            <a:picLocks noChangeAspect="1"/>
          </p:cNvPicPr>
          <p:nvPr/>
        </p:nvPicPr>
        <p:blipFill>
          <a:blip r:embed="rId2"/>
          <a:stretch>
            <a:fillRect/>
          </a:stretch>
        </p:blipFill>
        <p:spPr>
          <a:xfrm>
            <a:off x="6331527" y="2112164"/>
            <a:ext cx="5708073" cy="2206105"/>
          </a:xfrm>
          <a:prstGeom prst="rect">
            <a:avLst/>
          </a:prstGeom>
        </p:spPr>
      </p:pic>
      <p:sp>
        <p:nvSpPr>
          <p:cNvPr id="5" name="Oval 4">
            <a:extLst>
              <a:ext uri="{FF2B5EF4-FFF2-40B4-BE49-F238E27FC236}">
                <a16:creationId xmlns:a16="http://schemas.microsoft.com/office/drawing/2014/main" id="{D25ADEC0-D8B5-E2C2-9412-BE3F88E9469C}"/>
              </a:ext>
            </a:extLst>
          </p:cNvPr>
          <p:cNvSpPr/>
          <p:nvPr/>
        </p:nvSpPr>
        <p:spPr>
          <a:xfrm>
            <a:off x="7439641" y="3561766"/>
            <a:ext cx="747251" cy="54880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6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6B53D8-9613-5E07-64F1-9DFC8E3F8A32}"/>
              </a:ext>
            </a:extLst>
          </p:cNvPr>
          <p:cNvSpPr>
            <a:spLocks noGrp="1"/>
          </p:cNvSpPr>
          <p:nvPr>
            <p:ph type="sldNum" sz="quarter" idx="12"/>
          </p:nvPr>
        </p:nvSpPr>
        <p:spPr/>
        <p:txBody>
          <a:bodyPr/>
          <a:lstStyle/>
          <a:p>
            <a:fld id="{3D539ECA-5BAE-4EA9-A408-88BD88CDCDCD}" type="slidenum">
              <a:rPr lang="en-US" smtClean="0"/>
              <a:t>16</a:t>
            </a:fld>
            <a:endParaRPr lang="en-US"/>
          </a:p>
        </p:txBody>
      </p:sp>
      <p:sp>
        <p:nvSpPr>
          <p:cNvPr id="42" name="Title 41">
            <a:extLst>
              <a:ext uri="{FF2B5EF4-FFF2-40B4-BE49-F238E27FC236}">
                <a16:creationId xmlns:a16="http://schemas.microsoft.com/office/drawing/2014/main" id="{38E942CC-EA8A-7A71-C919-FE1268AD14CF}"/>
              </a:ext>
            </a:extLst>
          </p:cNvPr>
          <p:cNvSpPr>
            <a:spLocks noGrp="1"/>
          </p:cNvSpPr>
          <p:nvPr>
            <p:ph type="title"/>
          </p:nvPr>
        </p:nvSpPr>
        <p:spPr/>
        <p:txBody>
          <a:bodyPr/>
          <a:lstStyle/>
          <a:p>
            <a:r>
              <a:rPr lang="en-US" dirty="0"/>
              <a:t>Completing a Disclosure</a:t>
            </a:r>
          </a:p>
        </p:txBody>
      </p:sp>
      <p:sp>
        <p:nvSpPr>
          <p:cNvPr id="25" name="Text Placeholder 24">
            <a:extLst>
              <a:ext uri="{FF2B5EF4-FFF2-40B4-BE49-F238E27FC236}">
                <a16:creationId xmlns:a16="http://schemas.microsoft.com/office/drawing/2014/main" id="{5B0F9242-1872-11E0-30C0-DFE4AA8235F5}"/>
              </a:ext>
            </a:extLst>
          </p:cNvPr>
          <p:cNvSpPr>
            <a:spLocks noGrp="1"/>
          </p:cNvSpPr>
          <p:nvPr>
            <p:ph type="body" sz="quarter" idx="26"/>
          </p:nvPr>
        </p:nvSpPr>
        <p:spPr>
          <a:xfrm>
            <a:off x="387927" y="1264920"/>
            <a:ext cx="5045133" cy="4953000"/>
          </a:xfrm>
        </p:spPr>
        <p:txBody>
          <a:bodyPr>
            <a:normAutofit lnSpcReduction="10000"/>
          </a:bodyPr>
          <a:lstStyle/>
          <a:p>
            <a:r>
              <a:rPr lang="en-US" sz="2200" dirty="0"/>
              <a:t>There are two different ways to access a disclosure. Speakers and planners must complete a disclosure annually and prior to any activity for which they are presenting or planning</a:t>
            </a:r>
          </a:p>
          <a:p>
            <a:pPr lvl="1"/>
            <a:r>
              <a:rPr lang="en-US" dirty="0"/>
              <a:t>Option 1: Sign into CloudCME portal on a computer, click on the green “Speaker(s)” tab button. Answer questions as they relate to you, the speaker or the planner. Submit when complete</a:t>
            </a:r>
          </a:p>
          <a:p>
            <a:pPr lvl="1"/>
            <a:r>
              <a:rPr lang="en-US" dirty="0"/>
              <a:t>Option 2: Navigate to the right of the home page and click the “Submit Disclosure” button and follow the steps.</a:t>
            </a:r>
          </a:p>
        </p:txBody>
      </p:sp>
      <p:pic>
        <p:nvPicPr>
          <p:cNvPr id="4" name="Picture 3">
            <a:extLst>
              <a:ext uri="{FF2B5EF4-FFF2-40B4-BE49-F238E27FC236}">
                <a16:creationId xmlns:a16="http://schemas.microsoft.com/office/drawing/2014/main" id="{D2F45268-4072-7DD6-5571-BDEDF538E92D}"/>
              </a:ext>
            </a:extLst>
          </p:cNvPr>
          <p:cNvPicPr>
            <a:picLocks noChangeAspect="1"/>
          </p:cNvPicPr>
          <p:nvPr/>
        </p:nvPicPr>
        <p:blipFill>
          <a:blip r:embed="rId2"/>
          <a:stretch>
            <a:fillRect/>
          </a:stretch>
        </p:blipFill>
        <p:spPr>
          <a:xfrm>
            <a:off x="5981700" y="3922943"/>
            <a:ext cx="5715000" cy="1863259"/>
          </a:xfrm>
          <a:prstGeom prst="rect">
            <a:avLst/>
          </a:prstGeom>
        </p:spPr>
      </p:pic>
      <p:sp>
        <p:nvSpPr>
          <p:cNvPr id="6" name="Oval 5">
            <a:extLst>
              <a:ext uri="{FF2B5EF4-FFF2-40B4-BE49-F238E27FC236}">
                <a16:creationId xmlns:a16="http://schemas.microsoft.com/office/drawing/2014/main" id="{B382BF89-8150-362B-D64A-FE298CADDAC5}"/>
              </a:ext>
            </a:extLst>
          </p:cNvPr>
          <p:cNvSpPr/>
          <p:nvPr/>
        </p:nvSpPr>
        <p:spPr>
          <a:xfrm>
            <a:off x="10319203" y="4371303"/>
            <a:ext cx="1317470" cy="54880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CC44715-6240-341A-B583-9459D6A96F72}"/>
              </a:ext>
            </a:extLst>
          </p:cNvPr>
          <p:cNvPicPr>
            <a:picLocks noChangeAspect="1"/>
          </p:cNvPicPr>
          <p:nvPr/>
        </p:nvPicPr>
        <p:blipFill>
          <a:blip r:embed="rId3"/>
          <a:stretch>
            <a:fillRect/>
          </a:stretch>
        </p:blipFill>
        <p:spPr>
          <a:xfrm>
            <a:off x="5547360" y="1767442"/>
            <a:ext cx="6492240" cy="1167616"/>
          </a:xfrm>
          <a:prstGeom prst="rect">
            <a:avLst/>
          </a:prstGeom>
        </p:spPr>
      </p:pic>
      <p:sp>
        <p:nvSpPr>
          <p:cNvPr id="10" name="Oval 9">
            <a:extLst>
              <a:ext uri="{FF2B5EF4-FFF2-40B4-BE49-F238E27FC236}">
                <a16:creationId xmlns:a16="http://schemas.microsoft.com/office/drawing/2014/main" id="{EEAE5081-2C11-71EF-EAE1-5B6C986F73A6}"/>
              </a:ext>
            </a:extLst>
          </p:cNvPr>
          <p:cNvSpPr/>
          <p:nvPr/>
        </p:nvSpPr>
        <p:spPr>
          <a:xfrm>
            <a:off x="10588472" y="2426181"/>
            <a:ext cx="1317470" cy="54880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60D1BD6-017E-7783-8003-0A9B2E7F1FBC}"/>
              </a:ext>
            </a:extLst>
          </p:cNvPr>
          <p:cNvSpPr/>
          <p:nvPr/>
        </p:nvSpPr>
        <p:spPr>
          <a:xfrm>
            <a:off x="11169284" y="2018418"/>
            <a:ext cx="736658" cy="1176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3606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6B53D8-9613-5E07-64F1-9DFC8E3F8A32}"/>
              </a:ext>
            </a:extLst>
          </p:cNvPr>
          <p:cNvSpPr>
            <a:spLocks noGrp="1"/>
          </p:cNvSpPr>
          <p:nvPr>
            <p:ph type="sldNum" sz="quarter" idx="12"/>
          </p:nvPr>
        </p:nvSpPr>
        <p:spPr/>
        <p:txBody>
          <a:bodyPr/>
          <a:lstStyle/>
          <a:p>
            <a:fld id="{3D539ECA-5BAE-4EA9-A408-88BD88CDCDCD}" type="slidenum">
              <a:rPr lang="en-US" smtClean="0"/>
              <a:t>17</a:t>
            </a:fld>
            <a:endParaRPr lang="en-US"/>
          </a:p>
        </p:txBody>
      </p:sp>
      <p:sp>
        <p:nvSpPr>
          <p:cNvPr id="42" name="Title 41">
            <a:extLst>
              <a:ext uri="{FF2B5EF4-FFF2-40B4-BE49-F238E27FC236}">
                <a16:creationId xmlns:a16="http://schemas.microsoft.com/office/drawing/2014/main" id="{38E942CC-EA8A-7A71-C919-FE1268AD14CF}"/>
              </a:ext>
            </a:extLst>
          </p:cNvPr>
          <p:cNvSpPr>
            <a:spLocks noGrp="1"/>
          </p:cNvSpPr>
          <p:nvPr>
            <p:ph type="title"/>
          </p:nvPr>
        </p:nvSpPr>
        <p:spPr/>
        <p:txBody>
          <a:bodyPr/>
          <a:lstStyle/>
          <a:p>
            <a:r>
              <a:rPr lang="en-US" dirty="0"/>
              <a:t>Accessing Transcripts</a:t>
            </a:r>
          </a:p>
        </p:txBody>
      </p:sp>
      <p:sp>
        <p:nvSpPr>
          <p:cNvPr id="25" name="Text Placeholder 24">
            <a:extLst>
              <a:ext uri="{FF2B5EF4-FFF2-40B4-BE49-F238E27FC236}">
                <a16:creationId xmlns:a16="http://schemas.microsoft.com/office/drawing/2014/main" id="{5B0F9242-1872-11E0-30C0-DFE4AA8235F5}"/>
              </a:ext>
            </a:extLst>
          </p:cNvPr>
          <p:cNvSpPr>
            <a:spLocks noGrp="1"/>
          </p:cNvSpPr>
          <p:nvPr>
            <p:ph type="body" sz="quarter" idx="26"/>
          </p:nvPr>
        </p:nvSpPr>
        <p:spPr>
          <a:xfrm>
            <a:off x="387927" y="1264920"/>
            <a:ext cx="5045133" cy="4953000"/>
          </a:xfrm>
        </p:spPr>
        <p:txBody>
          <a:bodyPr>
            <a:normAutofit fontScale="85000" lnSpcReduction="20000"/>
          </a:bodyPr>
          <a:lstStyle/>
          <a:p>
            <a:r>
              <a:rPr lang="en-US" sz="2200" dirty="0"/>
              <a:t>Users can access transcripts for any given period through the CloudCME</a:t>
            </a:r>
          </a:p>
          <a:p>
            <a:pPr lvl="1"/>
            <a:r>
              <a:rPr lang="en-US" dirty="0"/>
              <a:t>If you do not document your attendance or complete evaluations, credit does not record onto transcripts</a:t>
            </a:r>
          </a:p>
          <a:p>
            <a:r>
              <a:rPr lang="en-US" sz="2200" dirty="0"/>
              <a:t>Web: Sign into the CloudCME portal, click “</a:t>
            </a:r>
            <a:r>
              <a:rPr lang="en-US" sz="2200" dirty="0" err="1"/>
              <a:t>MyCME</a:t>
            </a:r>
            <a:r>
              <a:rPr lang="en-US" sz="2200" dirty="0"/>
              <a:t>” on the top right, then click the “Transcript” button. Users can download, print, save, or email the transcript</a:t>
            </a:r>
          </a:p>
          <a:p>
            <a:r>
              <a:rPr lang="en-US" sz="2200" dirty="0"/>
              <a:t>Mobile: Click “My Transcript”</a:t>
            </a:r>
          </a:p>
          <a:p>
            <a:r>
              <a:rPr lang="en-US" sz="2200" dirty="0"/>
              <a:t>Admins can access transcripts for their respective VP, AVP, Directors, etc. for any timeframe through the web portal</a:t>
            </a:r>
          </a:p>
          <a:p>
            <a:pPr lvl="1"/>
            <a:r>
              <a:rPr lang="en-US" sz="1800" dirty="0"/>
              <a:t>Admins should have a text box at the bottom of the webpage where they can type in the last name of the individual they are looking for. This effectively allows them to “alias” </a:t>
            </a:r>
            <a:r>
              <a:rPr lang="en-US" sz="1800" i="1" dirty="0"/>
              <a:t>as </a:t>
            </a:r>
            <a:r>
              <a:rPr lang="en-US" sz="1800" dirty="0"/>
              <a:t>that individual. From there, the same steps above are followed</a:t>
            </a:r>
          </a:p>
        </p:txBody>
      </p:sp>
      <p:sp>
        <p:nvSpPr>
          <p:cNvPr id="10" name="Oval 9">
            <a:extLst>
              <a:ext uri="{FF2B5EF4-FFF2-40B4-BE49-F238E27FC236}">
                <a16:creationId xmlns:a16="http://schemas.microsoft.com/office/drawing/2014/main" id="{EEAE5081-2C11-71EF-EAE1-5B6C986F73A6}"/>
              </a:ext>
            </a:extLst>
          </p:cNvPr>
          <p:cNvSpPr/>
          <p:nvPr/>
        </p:nvSpPr>
        <p:spPr>
          <a:xfrm>
            <a:off x="10588472" y="2426181"/>
            <a:ext cx="1317470" cy="54880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DA408EA-3AFD-CD80-BBF8-F8813283C7AA}"/>
              </a:ext>
            </a:extLst>
          </p:cNvPr>
          <p:cNvPicPr>
            <a:picLocks noChangeAspect="1"/>
          </p:cNvPicPr>
          <p:nvPr/>
        </p:nvPicPr>
        <p:blipFill>
          <a:blip r:embed="rId2"/>
          <a:stretch>
            <a:fillRect/>
          </a:stretch>
        </p:blipFill>
        <p:spPr>
          <a:xfrm>
            <a:off x="5460683" y="1213739"/>
            <a:ext cx="6731317" cy="2522990"/>
          </a:xfrm>
          <a:prstGeom prst="rect">
            <a:avLst/>
          </a:prstGeom>
        </p:spPr>
      </p:pic>
      <p:sp>
        <p:nvSpPr>
          <p:cNvPr id="6" name="Oval 5">
            <a:extLst>
              <a:ext uri="{FF2B5EF4-FFF2-40B4-BE49-F238E27FC236}">
                <a16:creationId xmlns:a16="http://schemas.microsoft.com/office/drawing/2014/main" id="{B382BF89-8150-362B-D64A-FE298CADDAC5}"/>
              </a:ext>
            </a:extLst>
          </p:cNvPr>
          <p:cNvSpPr/>
          <p:nvPr/>
        </p:nvSpPr>
        <p:spPr>
          <a:xfrm>
            <a:off x="6715125" y="1772209"/>
            <a:ext cx="809625" cy="73478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3F73611-87FB-C707-47A6-36D969A877B7}"/>
              </a:ext>
            </a:extLst>
          </p:cNvPr>
          <p:cNvPicPr>
            <a:picLocks noChangeAspect="1"/>
          </p:cNvPicPr>
          <p:nvPr/>
        </p:nvPicPr>
        <p:blipFill>
          <a:blip r:embed="rId3"/>
          <a:stretch>
            <a:fillRect/>
          </a:stretch>
        </p:blipFill>
        <p:spPr>
          <a:xfrm>
            <a:off x="9183328" y="2974982"/>
            <a:ext cx="1614251" cy="3270251"/>
          </a:xfrm>
          <a:prstGeom prst="rect">
            <a:avLst/>
          </a:prstGeom>
        </p:spPr>
      </p:pic>
      <p:sp>
        <p:nvSpPr>
          <p:cNvPr id="12" name="Oval 11">
            <a:extLst>
              <a:ext uri="{FF2B5EF4-FFF2-40B4-BE49-F238E27FC236}">
                <a16:creationId xmlns:a16="http://schemas.microsoft.com/office/drawing/2014/main" id="{8C0952F4-2BAF-5CF3-7A15-69A3B06AFFF7}"/>
              </a:ext>
            </a:extLst>
          </p:cNvPr>
          <p:cNvSpPr/>
          <p:nvPr/>
        </p:nvSpPr>
        <p:spPr>
          <a:xfrm>
            <a:off x="9073413" y="4852868"/>
            <a:ext cx="1614251" cy="27622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8A617BB-685E-550E-4289-602D8DB974CE}"/>
              </a:ext>
            </a:extLst>
          </p:cNvPr>
          <p:cNvPicPr>
            <a:picLocks noChangeAspect="1"/>
          </p:cNvPicPr>
          <p:nvPr/>
        </p:nvPicPr>
        <p:blipFill>
          <a:blip r:embed="rId4"/>
          <a:stretch>
            <a:fillRect/>
          </a:stretch>
        </p:blipFill>
        <p:spPr>
          <a:xfrm>
            <a:off x="5668123" y="4724243"/>
            <a:ext cx="2648320" cy="533474"/>
          </a:xfrm>
          <a:prstGeom prst="rect">
            <a:avLst/>
          </a:prstGeom>
        </p:spPr>
      </p:pic>
    </p:spTree>
    <p:extLst>
      <p:ext uri="{BB962C8B-B14F-4D97-AF65-F5344CB8AC3E}">
        <p14:creationId xmlns:p14="http://schemas.microsoft.com/office/powerpoint/2010/main" val="2379329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B32618-D412-C554-48FF-C24A0DC11FCE}"/>
              </a:ext>
            </a:extLst>
          </p:cNvPr>
          <p:cNvSpPr>
            <a:spLocks noGrp="1"/>
          </p:cNvSpPr>
          <p:nvPr>
            <p:ph type="sldNum" sz="quarter" idx="12"/>
          </p:nvPr>
        </p:nvSpPr>
        <p:spPr/>
        <p:txBody>
          <a:bodyPr/>
          <a:lstStyle/>
          <a:p>
            <a:fld id="{3D539ECA-5BAE-4EA9-A408-88BD88CDCDCD}" type="slidenum">
              <a:rPr lang="en-US" smtClean="0"/>
              <a:t>2</a:t>
            </a:fld>
            <a:endParaRPr lang="en-US"/>
          </a:p>
        </p:txBody>
      </p:sp>
      <p:sp>
        <p:nvSpPr>
          <p:cNvPr id="20" name="Title 19">
            <a:extLst>
              <a:ext uri="{FF2B5EF4-FFF2-40B4-BE49-F238E27FC236}">
                <a16:creationId xmlns:a16="http://schemas.microsoft.com/office/drawing/2014/main" id="{3B711F51-9443-3EB8-1B9D-F504974BBD25}"/>
              </a:ext>
            </a:extLst>
          </p:cNvPr>
          <p:cNvSpPr>
            <a:spLocks noGrp="1"/>
          </p:cNvSpPr>
          <p:nvPr>
            <p:ph type="title"/>
          </p:nvPr>
        </p:nvSpPr>
        <p:spPr/>
        <p:txBody>
          <a:bodyPr>
            <a:normAutofit fontScale="90000"/>
          </a:bodyPr>
          <a:lstStyle/>
          <a:p>
            <a:br>
              <a:rPr lang="en-US" sz="3600" b="1" kern="100" dirty="0">
                <a:effectLst/>
                <a:latin typeface="+mj-lt"/>
                <a:ea typeface="Aptos" panose="020B0004020202020204" pitchFamily="34" charset="0"/>
                <a:cs typeface="Times New Roman" panose="02020603050405020304" pitchFamily="18" charset="0"/>
              </a:rPr>
            </a:br>
            <a:r>
              <a:rPr lang="en-US" sz="3600" b="1" kern="100" dirty="0">
                <a:effectLst/>
                <a:latin typeface="+mj-lt"/>
                <a:ea typeface="Aptos" panose="020B0004020202020204" pitchFamily="34" charset="0"/>
                <a:cs typeface="Times New Roman" panose="02020603050405020304" pitchFamily="18" charset="0"/>
              </a:rPr>
              <a:t>How to Sign Up for a </a:t>
            </a:r>
            <a:r>
              <a:rPr lang="en-US" sz="3600" dirty="0"/>
              <a:t>CloudCME™</a:t>
            </a:r>
            <a:r>
              <a:rPr lang="en-US" sz="3600" b="1" kern="100" dirty="0">
                <a:effectLst/>
                <a:latin typeface="+mj-lt"/>
                <a:ea typeface="Aptos" panose="020B0004020202020204" pitchFamily="34" charset="0"/>
                <a:cs typeface="Times New Roman" panose="02020603050405020304" pitchFamily="18" charset="0"/>
              </a:rPr>
              <a:t> Account</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22" name="TextBox 21">
            <a:extLst>
              <a:ext uri="{FF2B5EF4-FFF2-40B4-BE49-F238E27FC236}">
                <a16:creationId xmlns:a16="http://schemas.microsoft.com/office/drawing/2014/main" id="{C5792511-AEC9-88F7-6CFB-4BCF899B5F19}"/>
              </a:ext>
            </a:extLst>
          </p:cNvPr>
          <p:cNvSpPr txBox="1"/>
          <p:nvPr/>
        </p:nvSpPr>
        <p:spPr>
          <a:xfrm>
            <a:off x="0" y="1257300"/>
            <a:ext cx="5836920" cy="6365525"/>
          </a:xfrm>
          <a:prstGeom prst="rect">
            <a:avLst/>
          </a:prstGeom>
          <a:noFill/>
        </p:spPr>
        <p:txBody>
          <a:bodyPr wrap="square">
            <a:spAutoFit/>
          </a:bodyPr>
          <a:lstStyle/>
          <a:p>
            <a:pPr marR="0" lvl="0">
              <a:lnSpc>
                <a:spcPct val="115000"/>
              </a:lnSpc>
              <a:spcBef>
                <a:spcPts val="0"/>
              </a:spcBef>
              <a:spcAft>
                <a:spcPts val="800"/>
              </a:spcAft>
            </a:pPr>
            <a:r>
              <a:rPr lang="en-US" sz="1600" kern="100" dirty="0">
                <a:latin typeface="Aptos" panose="020B0004020202020204" pitchFamily="34" charset="0"/>
                <a:ea typeface="Aptos" panose="020B0004020202020204" pitchFamily="34" charset="0"/>
                <a:cs typeface="Times New Roman" panose="02020603050405020304" pitchFamily="18" charset="0"/>
              </a:rPr>
              <a:t>If you DO NOT have a Cloud CME account, you will need to create one. </a:t>
            </a:r>
          </a:p>
          <a:p>
            <a:pPr marR="0" lvl="0">
              <a:lnSpc>
                <a:spcPct val="115000"/>
              </a:lnSpc>
              <a:spcBef>
                <a:spcPts val="0"/>
              </a:spcBef>
              <a:spcAft>
                <a:spcPts val="800"/>
              </a:spcAft>
            </a:pPr>
            <a:r>
              <a:rPr lang="en-US" sz="1600" kern="100" dirty="0">
                <a:latin typeface="Aptos" panose="020B0004020202020204" pitchFamily="34" charset="0"/>
                <a:ea typeface="Aptos" panose="020B0004020202020204" pitchFamily="34" charset="0"/>
                <a:cs typeface="Times New Roman" panose="02020603050405020304" pitchFamily="18" charset="0"/>
              </a:rPr>
              <a:t>Access Cloud CME website at </a:t>
            </a:r>
            <a:r>
              <a:rPr lang="en-US" sz="1600" dirty="0">
                <a:hlinkClick r:id="rId3"/>
              </a:rPr>
              <a:t>https://edward-elmhurst.cloud-cme.com/default.aspx</a:t>
            </a:r>
            <a:endParaRPr lang="en-US" sz="16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15000"/>
              </a:lnSpc>
              <a:spcAft>
                <a:spcPts val="800"/>
              </a:spcAft>
              <a:buFont typeface="Courier New" panose="02070309020205020404" pitchFamily="49" charset="0"/>
              <a:buChar char="o"/>
            </a:pPr>
            <a:r>
              <a:rPr lang="en-US" sz="1600" b="1" i="1" dirty="0"/>
              <a:t>Edward/Elmhurst </a:t>
            </a:r>
            <a:r>
              <a:rPr lang="en-US" sz="1600" dirty="0"/>
              <a:t>staff with an @eehealth.org email address</a:t>
            </a:r>
          </a:p>
          <a:p>
            <a:pPr marL="1257300" lvl="2" indent="-342900">
              <a:lnSpc>
                <a:spcPct val="115000"/>
              </a:lnSpc>
              <a:spcAft>
                <a:spcPts val="800"/>
              </a:spcAft>
              <a:buFont typeface="+mj-lt"/>
              <a:buAutoNum type="alphaUcPeriod"/>
            </a:pPr>
            <a:r>
              <a:rPr lang="en-US" sz="1600" dirty="0"/>
              <a:t>Click “Sign Up”</a:t>
            </a:r>
          </a:p>
          <a:p>
            <a:pPr marL="1257300" lvl="2" indent="-342900">
              <a:lnSpc>
                <a:spcPct val="115000"/>
              </a:lnSpc>
              <a:spcAft>
                <a:spcPts val="800"/>
              </a:spcAft>
              <a:buFont typeface="+mj-lt"/>
              <a:buAutoNum type="alphaUcPeriod"/>
            </a:pPr>
            <a:r>
              <a:rPr lang="en-US" sz="1600" dirty="0"/>
              <a:t>Sign in with </a:t>
            </a:r>
            <a:r>
              <a:rPr lang="en-US" sz="1600" dirty="0">
                <a:solidFill>
                  <a:srgbClr val="235FF8"/>
                </a:solidFill>
              </a:rPr>
              <a:t>@eehealth.org email </a:t>
            </a:r>
            <a:r>
              <a:rPr lang="en-US" sz="1600" dirty="0"/>
              <a:t>&amp; passphrase</a:t>
            </a:r>
          </a:p>
          <a:p>
            <a:pPr marL="1257300" lvl="2" indent="-342900">
              <a:lnSpc>
                <a:spcPct val="115000"/>
              </a:lnSpc>
              <a:spcAft>
                <a:spcPts val="800"/>
              </a:spcAft>
              <a:buFont typeface="+mj-lt"/>
              <a:buAutoNum type="alphaUcPeriod"/>
            </a:pPr>
            <a:r>
              <a:rPr lang="en-US" sz="1600" dirty="0"/>
              <a:t>Create new account</a:t>
            </a:r>
          </a:p>
          <a:p>
            <a:pPr marL="800100" lvl="1" indent="-342900">
              <a:lnSpc>
                <a:spcPct val="115000"/>
              </a:lnSpc>
              <a:spcAft>
                <a:spcPts val="800"/>
              </a:spcAft>
              <a:buFont typeface="Courier New" panose="02070309020205020404" pitchFamily="49" charset="0"/>
              <a:buChar char="o"/>
            </a:pPr>
            <a:r>
              <a:rPr lang="en-US" sz="1600" b="1" i="1" dirty="0"/>
              <a:t>Staff outside of Edward / Elmhurst</a:t>
            </a:r>
            <a:r>
              <a:rPr lang="en-US" sz="1600" dirty="0"/>
              <a:t> </a:t>
            </a:r>
          </a:p>
          <a:p>
            <a:pPr marL="1257300" lvl="2" indent="-342900">
              <a:lnSpc>
                <a:spcPct val="115000"/>
              </a:lnSpc>
              <a:spcAft>
                <a:spcPts val="800"/>
              </a:spcAft>
              <a:buFont typeface="+mj-lt"/>
              <a:buAutoNum type="alphaUcPeriod"/>
            </a:pPr>
            <a:r>
              <a:rPr lang="en-US" sz="1600" dirty="0"/>
              <a:t>Click “Sign Up” </a:t>
            </a:r>
          </a:p>
          <a:p>
            <a:pPr marL="1257300" lvl="2" indent="-342900">
              <a:lnSpc>
                <a:spcPct val="115000"/>
              </a:lnSpc>
              <a:spcAft>
                <a:spcPts val="800"/>
              </a:spcAft>
              <a:buFont typeface="+mj-lt"/>
              <a:buAutoNum type="alphaUcPeriod"/>
            </a:pPr>
            <a:r>
              <a:rPr lang="en-US" sz="1600" dirty="0"/>
              <a:t>Sign in with </a:t>
            </a:r>
            <a:r>
              <a:rPr lang="en-US" sz="1600" b="1" dirty="0">
                <a:solidFill>
                  <a:srgbClr val="F15624"/>
                </a:solidFill>
              </a:rPr>
              <a:t>personal email </a:t>
            </a:r>
            <a:r>
              <a:rPr lang="en-US" sz="1600" dirty="0"/>
              <a:t>and password </a:t>
            </a:r>
          </a:p>
          <a:p>
            <a:pPr marL="1257300" lvl="2" indent="-342900">
              <a:lnSpc>
                <a:spcPct val="115000"/>
              </a:lnSpc>
              <a:spcAft>
                <a:spcPts val="800"/>
              </a:spcAft>
              <a:buFont typeface="+mj-lt"/>
              <a:buAutoNum type="alphaUcPeriod"/>
            </a:pPr>
            <a:r>
              <a:rPr lang="en-US" sz="1600" dirty="0"/>
              <a:t>Create new account </a:t>
            </a:r>
          </a:p>
          <a:p>
            <a:pPr lvl="1">
              <a:lnSpc>
                <a:spcPct val="115000"/>
              </a:lnSpc>
              <a:spcAft>
                <a:spcPts val="800"/>
              </a:spcAft>
            </a:pPr>
            <a:endParaRPr lang="en-US" sz="1800" dirty="0"/>
          </a:p>
          <a:p>
            <a:pPr marL="800100" lvl="1" indent="-342900">
              <a:lnSpc>
                <a:spcPct val="115000"/>
              </a:lnSpc>
              <a:spcAft>
                <a:spcPts val="800"/>
              </a:spcAft>
              <a:buFont typeface="Courier New" panose="02070309020205020404" pitchFamily="49" charset="0"/>
              <a:buChar char="o"/>
            </a:pPr>
            <a:endParaRPr lang="en-US" sz="1800" dirty="0"/>
          </a:p>
          <a:p>
            <a:pPr marL="800100" lvl="1" indent="-342900">
              <a:lnSpc>
                <a:spcPct val="115000"/>
              </a:lnSpc>
              <a:spcAft>
                <a:spcPts val="800"/>
              </a:spcAft>
              <a:buFont typeface="Courier New" panose="02070309020205020404" pitchFamily="49" charset="0"/>
              <a:buChar char="o"/>
            </a:pPr>
            <a:endParaRPr lang="en-US"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endParaRPr>
          </a:p>
          <a:p>
            <a:pPr lvl="1">
              <a:lnSpc>
                <a:spcPct val="115000"/>
              </a:lnSpc>
              <a:spcAft>
                <a:spcPts val="800"/>
              </a:spcAft>
            </a:pP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4" name="Picture 23">
            <a:extLst>
              <a:ext uri="{FF2B5EF4-FFF2-40B4-BE49-F238E27FC236}">
                <a16:creationId xmlns:a16="http://schemas.microsoft.com/office/drawing/2014/main" id="{01811E4F-7E91-F360-8186-0CD64FD03136}"/>
              </a:ext>
            </a:extLst>
          </p:cNvPr>
          <p:cNvPicPr>
            <a:picLocks noChangeAspect="1"/>
          </p:cNvPicPr>
          <p:nvPr/>
        </p:nvPicPr>
        <p:blipFill>
          <a:blip r:embed="rId4"/>
          <a:stretch>
            <a:fillRect/>
          </a:stretch>
        </p:blipFill>
        <p:spPr>
          <a:xfrm>
            <a:off x="5574562" y="1541927"/>
            <a:ext cx="6355502" cy="801475"/>
          </a:xfrm>
          <a:prstGeom prst="rect">
            <a:avLst/>
          </a:prstGeom>
        </p:spPr>
      </p:pic>
      <p:pic>
        <p:nvPicPr>
          <p:cNvPr id="26" name="Picture 25">
            <a:extLst>
              <a:ext uri="{FF2B5EF4-FFF2-40B4-BE49-F238E27FC236}">
                <a16:creationId xmlns:a16="http://schemas.microsoft.com/office/drawing/2014/main" id="{F0681A64-C023-B59E-1D2D-E862BBEB97A4}"/>
              </a:ext>
            </a:extLst>
          </p:cNvPr>
          <p:cNvPicPr>
            <a:picLocks noChangeAspect="1"/>
          </p:cNvPicPr>
          <p:nvPr/>
        </p:nvPicPr>
        <p:blipFill>
          <a:blip r:embed="rId5"/>
          <a:stretch>
            <a:fillRect/>
          </a:stretch>
        </p:blipFill>
        <p:spPr>
          <a:xfrm>
            <a:off x="5587631" y="2867582"/>
            <a:ext cx="6465038" cy="1583549"/>
          </a:xfrm>
          <a:prstGeom prst="rect">
            <a:avLst/>
          </a:prstGeom>
        </p:spPr>
      </p:pic>
      <p:pic>
        <p:nvPicPr>
          <p:cNvPr id="28" name="Picture 27">
            <a:extLst>
              <a:ext uri="{FF2B5EF4-FFF2-40B4-BE49-F238E27FC236}">
                <a16:creationId xmlns:a16="http://schemas.microsoft.com/office/drawing/2014/main" id="{59D359BE-0285-F4B3-622D-BA517BFEF6DC}"/>
              </a:ext>
            </a:extLst>
          </p:cNvPr>
          <p:cNvPicPr>
            <a:picLocks noChangeAspect="1"/>
          </p:cNvPicPr>
          <p:nvPr/>
        </p:nvPicPr>
        <p:blipFill>
          <a:blip r:embed="rId6"/>
          <a:stretch>
            <a:fillRect/>
          </a:stretch>
        </p:blipFill>
        <p:spPr>
          <a:xfrm>
            <a:off x="5619750" y="4700346"/>
            <a:ext cx="6419850" cy="1843499"/>
          </a:xfrm>
          <a:prstGeom prst="rect">
            <a:avLst/>
          </a:prstGeom>
        </p:spPr>
      </p:pic>
      <p:sp>
        <p:nvSpPr>
          <p:cNvPr id="3" name="Oval 2">
            <a:extLst>
              <a:ext uri="{FF2B5EF4-FFF2-40B4-BE49-F238E27FC236}">
                <a16:creationId xmlns:a16="http://schemas.microsoft.com/office/drawing/2014/main" id="{FC0245BA-2342-4811-FD8C-D37AFD040622}"/>
              </a:ext>
            </a:extLst>
          </p:cNvPr>
          <p:cNvSpPr/>
          <p:nvPr/>
        </p:nvSpPr>
        <p:spPr>
          <a:xfrm>
            <a:off x="5619750" y="2427195"/>
            <a:ext cx="476250" cy="382344"/>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ln w="0"/>
                <a:solidFill>
                  <a:schemeClr val="accent1"/>
                </a:solidFill>
                <a:effectLst>
                  <a:outerShdw blurRad="38100" dist="25400" dir="5400000" algn="ctr" rotWithShape="0">
                    <a:srgbClr val="6E747A">
                      <a:alpha val="43000"/>
                    </a:srgbClr>
                  </a:outerShdw>
                </a:effectLst>
              </a:rPr>
              <a:t>A</a:t>
            </a:r>
            <a:endParaRPr lang="en-US" dirty="0"/>
          </a:p>
        </p:txBody>
      </p:sp>
      <p:sp>
        <p:nvSpPr>
          <p:cNvPr id="5" name="Oval 4">
            <a:extLst>
              <a:ext uri="{FF2B5EF4-FFF2-40B4-BE49-F238E27FC236}">
                <a16:creationId xmlns:a16="http://schemas.microsoft.com/office/drawing/2014/main" id="{D75EFB74-DA33-64F9-FA7E-277F736D47E8}"/>
              </a:ext>
            </a:extLst>
          </p:cNvPr>
          <p:cNvSpPr/>
          <p:nvPr/>
        </p:nvSpPr>
        <p:spPr>
          <a:xfrm>
            <a:off x="5619750" y="3966430"/>
            <a:ext cx="476250" cy="382344"/>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ln w="0"/>
                <a:solidFill>
                  <a:schemeClr val="accent1"/>
                </a:solidFill>
                <a:effectLst>
                  <a:outerShdw blurRad="38100" dist="25400" dir="5400000" algn="ctr" rotWithShape="0">
                    <a:srgbClr val="6E747A">
                      <a:alpha val="43000"/>
                    </a:srgbClr>
                  </a:outerShdw>
                </a:effectLst>
              </a:rPr>
              <a:t>B</a:t>
            </a:r>
            <a:endParaRPr lang="en-US" dirty="0"/>
          </a:p>
        </p:txBody>
      </p:sp>
      <p:sp>
        <p:nvSpPr>
          <p:cNvPr id="6" name="Oval 5">
            <a:extLst>
              <a:ext uri="{FF2B5EF4-FFF2-40B4-BE49-F238E27FC236}">
                <a16:creationId xmlns:a16="http://schemas.microsoft.com/office/drawing/2014/main" id="{1D77C331-4DA9-744C-3FC2-C5F64F792F09}"/>
              </a:ext>
            </a:extLst>
          </p:cNvPr>
          <p:cNvSpPr/>
          <p:nvPr/>
        </p:nvSpPr>
        <p:spPr>
          <a:xfrm>
            <a:off x="5619750" y="6156568"/>
            <a:ext cx="476250" cy="382344"/>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ln w="0"/>
                <a:solidFill>
                  <a:schemeClr val="accent1"/>
                </a:solidFill>
                <a:effectLst>
                  <a:outerShdw blurRad="38100" dist="25400" dir="5400000" algn="ctr" rotWithShape="0">
                    <a:srgbClr val="6E747A">
                      <a:alpha val="43000"/>
                    </a:srgbClr>
                  </a:outerShdw>
                </a:effectLst>
              </a:rPr>
              <a:t>C</a:t>
            </a:r>
            <a:endParaRPr lang="en-US" dirty="0"/>
          </a:p>
        </p:txBody>
      </p:sp>
    </p:spTree>
    <p:extLst>
      <p:ext uri="{BB962C8B-B14F-4D97-AF65-F5344CB8AC3E}">
        <p14:creationId xmlns:p14="http://schemas.microsoft.com/office/powerpoint/2010/main" val="2842526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8A8A750-9E19-1BF1-6015-6EBA2E0B1000}"/>
              </a:ext>
            </a:extLst>
          </p:cNvPr>
          <p:cNvSpPr>
            <a:spLocks noGrp="1"/>
          </p:cNvSpPr>
          <p:nvPr>
            <p:ph type="body" sz="quarter" idx="14"/>
          </p:nvPr>
        </p:nvSpPr>
        <p:spPr>
          <a:xfrm>
            <a:off x="152400" y="1124678"/>
            <a:ext cx="4701540" cy="5113020"/>
          </a:xfrm>
        </p:spPr>
        <p:txBody>
          <a:bodyPr/>
          <a:lstStyle/>
          <a:p>
            <a:pPr marL="342900" indent="-342900">
              <a:buFont typeface="Arial" panose="020B0604020202020204" pitchFamily="34" charset="0"/>
              <a:buChar char="•"/>
            </a:pPr>
            <a:r>
              <a:rPr lang="en-US" sz="1400" b="1" i="1" dirty="0"/>
              <a:t>Edward/Elmhurst </a:t>
            </a:r>
            <a:r>
              <a:rPr lang="en-US" sz="1400" dirty="0"/>
              <a:t>staff, go to the employee intranet: </a:t>
            </a:r>
            <a:r>
              <a:rPr lang="en-US" sz="1400" dirty="0">
                <a:hlinkClick r:id="rId3"/>
              </a:rPr>
              <a:t>https://employee.eehealth.org/</a:t>
            </a:r>
            <a:endParaRPr lang="en-US" sz="1400" dirty="0"/>
          </a:p>
          <a:p>
            <a:pPr marL="342900" indent="-342900">
              <a:buFont typeface="Arial" panose="020B0604020202020204" pitchFamily="34" charset="0"/>
              <a:buChar char="•"/>
            </a:pPr>
            <a:r>
              <a:rPr lang="en-US" sz="1400" dirty="0"/>
              <a:t>Navigate to Employee Education on the top banner</a:t>
            </a:r>
          </a:p>
          <a:p>
            <a:pPr marL="342900" indent="-342900">
              <a:buFont typeface="Arial" panose="020B0604020202020204" pitchFamily="34" charset="0"/>
              <a:buChar char="•"/>
            </a:pPr>
            <a:r>
              <a:rPr lang="en-US" sz="1400" dirty="0"/>
              <a:t>Click “CME Website” in the drop-down menu.</a:t>
            </a:r>
          </a:p>
          <a:p>
            <a:pPr marL="342900" indent="-342900">
              <a:buFont typeface="Arial" panose="020B0604020202020204" pitchFamily="34" charset="0"/>
              <a:buChar char="•"/>
            </a:pPr>
            <a:r>
              <a:rPr lang="en-US" sz="1400" dirty="0"/>
              <a:t>You will then arrive at </a:t>
            </a:r>
            <a:r>
              <a:rPr lang="en-US" sz="1400" dirty="0">
                <a:hlinkClick r:id="rId4"/>
              </a:rPr>
              <a:t>https://edward-elmhurst.cloud-cme.com/default.aspx</a:t>
            </a:r>
            <a:r>
              <a:rPr lang="en-US" sz="1400" dirty="0"/>
              <a:t>. </a:t>
            </a:r>
          </a:p>
          <a:p>
            <a:pPr marL="800100" lvl="1" indent="-342900">
              <a:buFont typeface="Arial" panose="020B0604020202020204" pitchFamily="34" charset="0"/>
              <a:buChar char="•"/>
            </a:pPr>
            <a:r>
              <a:rPr lang="en-US" sz="1400" dirty="0"/>
              <a:t>Bookmark this page for quick access!</a:t>
            </a:r>
          </a:p>
          <a:p>
            <a:pPr marL="342900" indent="-342900">
              <a:buFont typeface="Arial" panose="020B0604020202020204" pitchFamily="34" charset="0"/>
              <a:buChar char="•"/>
            </a:pPr>
            <a:r>
              <a:rPr lang="en-US" sz="1400" dirty="0"/>
              <a:t>Once there, you should see your name on the upper right corner of the screen, if you signed in via a network computer. See notes at bottom of slide for more information</a:t>
            </a:r>
          </a:p>
          <a:p>
            <a:pPr marL="342900" indent="-342900">
              <a:buFont typeface="Arial" panose="020B0604020202020204" pitchFamily="34" charset="0"/>
              <a:buChar char="•"/>
            </a:pPr>
            <a:r>
              <a:rPr lang="en-US" sz="1400" b="1" i="1" dirty="0"/>
              <a:t>Staff outside of Edward / Elmhurst </a:t>
            </a:r>
            <a:r>
              <a:rPr lang="en-US" sz="1400" dirty="0"/>
              <a:t>go straight to </a:t>
            </a:r>
            <a:r>
              <a:rPr lang="en-US" sz="1400" dirty="0">
                <a:hlinkClick r:id="rId4"/>
              </a:rPr>
              <a:t>https://edward-elmhurst.cloud-cme.com/default.aspx</a:t>
            </a:r>
            <a:r>
              <a:rPr lang="en-US" sz="1400" dirty="0"/>
              <a:t>. Click “Sign In” on the left-hand side.</a:t>
            </a:r>
            <a:endParaRPr lang="en-US" sz="1600" dirty="0"/>
          </a:p>
        </p:txBody>
      </p:sp>
      <p:sp>
        <p:nvSpPr>
          <p:cNvPr id="2" name="Slide Number Placeholder 1">
            <a:extLst>
              <a:ext uri="{FF2B5EF4-FFF2-40B4-BE49-F238E27FC236}">
                <a16:creationId xmlns:a16="http://schemas.microsoft.com/office/drawing/2014/main" id="{AFD9818A-D185-C0C7-2524-ABFECD09AFDD}"/>
              </a:ext>
            </a:extLst>
          </p:cNvPr>
          <p:cNvSpPr>
            <a:spLocks noGrp="1"/>
          </p:cNvSpPr>
          <p:nvPr>
            <p:ph type="sldNum" sz="quarter" idx="12"/>
          </p:nvPr>
        </p:nvSpPr>
        <p:spPr>
          <a:xfrm>
            <a:off x="11353800" y="6356350"/>
            <a:ext cx="685800" cy="365125"/>
          </a:xfrm>
        </p:spPr>
        <p:txBody>
          <a:bodyPr/>
          <a:lstStyle/>
          <a:p>
            <a:fld id="{3D539ECA-5BAE-4EA9-A408-88BD88CDCDCD}" type="slidenum">
              <a:rPr lang="en-US" smtClean="0"/>
              <a:pPr/>
              <a:t>3</a:t>
            </a:fld>
            <a:endParaRPr lang="en-US"/>
          </a:p>
        </p:txBody>
      </p:sp>
      <p:sp>
        <p:nvSpPr>
          <p:cNvPr id="5" name="Title 4">
            <a:extLst>
              <a:ext uri="{FF2B5EF4-FFF2-40B4-BE49-F238E27FC236}">
                <a16:creationId xmlns:a16="http://schemas.microsoft.com/office/drawing/2014/main" id="{164F6122-1C3B-ECFA-3DC7-E43B02CDAF10}"/>
              </a:ext>
            </a:extLst>
          </p:cNvPr>
          <p:cNvSpPr>
            <a:spLocks noGrp="1"/>
          </p:cNvSpPr>
          <p:nvPr>
            <p:ph type="title"/>
          </p:nvPr>
        </p:nvSpPr>
        <p:spPr/>
        <p:txBody>
          <a:bodyPr/>
          <a:lstStyle/>
          <a:p>
            <a:r>
              <a:rPr lang="en-US" dirty="0"/>
              <a:t>Signing In to CloudCME™ on a Computer</a:t>
            </a:r>
          </a:p>
        </p:txBody>
      </p:sp>
      <p:pic>
        <p:nvPicPr>
          <p:cNvPr id="8" name="Picture Placeholder 7">
            <a:extLst>
              <a:ext uri="{FF2B5EF4-FFF2-40B4-BE49-F238E27FC236}">
                <a16:creationId xmlns:a16="http://schemas.microsoft.com/office/drawing/2014/main" id="{4F5B616A-1B1F-C8F1-9C71-A59D62E21CFE}"/>
              </a:ext>
            </a:extLst>
          </p:cNvPr>
          <p:cNvPicPr>
            <a:picLocks noGrp="1" noChangeAspect="1"/>
          </p:cNvPicPr>
          <p:nvPr>
            <p:ph type="pic" sz="quarter" idx="13"/>
          </p:nvPr>
        </p:nvPicPr>
        <p:blipFill>
          <a:blip r:embed="rId5"/>
          <a:srcRect l="3180" r="3180"/>
          <a:stretch/>
        </p:blipFill>
        <p:spPr>
          <a:xfrm>
            <a:off x="4965782" y="1132298"/>
            <a:ext cx="4008120" cy="2296702"/>
          </a:xfrm>
        </p:spPr>
      </p:pic>
      <p:pic>
        <p:nvPicPr>
          <p:cNvPr id="18" name="Graphic 17" descr="Back with solid fill">
            <a:extLst>
              <a:ext uri="{FF2B5EF4-FFF2-40B4-BE49-F238E27FC236}">
                <a16:creationId xmlns:a16="http://schemas.microsoft.com/office/drawing/2014/main" id="{916B6C62-9B86-B4C2-E32E-5A2A57AAA21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80760" y="2189383"/>
            <a:ext cx="462901" cy="462901"/>
          </a:xfrm>
          <a:prstGeom prst="rect">
            <a:avLst/>
          </a:prstGeom>
        </p:spPr>
      </p:pic>
      <p:pic>
        <p:nvPicPr>
          <p:cNvPr id="20" name="Graphic 19" descr="Back with solid fill">
            <a:extLst>
              <a:ext uri="{FF2B5EF4-FFF2-40B4-BE49-F238E27FC236}">
                <a16:creationId xmlns:a16="http://schemas.microsoft.com/office/drawing/2014/main" id="{73C98782-C539-4419-BC67-9EB10466AE2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20062" y="1219200"/>
            <a:ext cx="462116" cy="358140"/>
          </a:xfrm>
          <a:prstGeom prst="rect">
            <a:avLst/>
          </a:prstGeom>
        </p:spPr>
      </p:pic>
      <p:pic>
        <p:nvPicPr>
          <p:cNvPr id="22" name="Picture 21">
            <a:extLst>
              <a:ext uri="{FF2B5EF4-FFF2-40B4-BE49-F238E27FC236}">
                <a16:creationId xmlns:a16="http://schemas.microsoft.com/office/drawing/2014/main" id="{E2D81BCE-5CFF-CB5B-5F6A-B82CDA67483E}"/>
              </a:ext>
            </a:extLst>
          </p:cNvPr>
          <p:cNvPicPr>
            <a:picLocks noChangeAspect="1"/>
          </p:cNvPicPr>
          <p:nvPr/>
        </p:nvPicPr>
        <p:blipFill>
          <a:blip r:embed="rId8"/>
          <a:stretch>
            <a:fillRect/>
          </a:stretch>
        </p:blipFill>
        <p:spPr>
          <a:xfrm>
            <a:off x="5257800" y="3373877"/>
            <a:ext cx="6172200" cy="3347598"/>
          </a:xfrm>
          <a:prstGeom prst="rect">
            <a:avLst/>
          </a:prstGeom>
        </p:spPr>
      </p:pic>
      <p:sp>
        <p:nvSpPr>
          <p:cNvPr id="27" name="Rectangle 26">
            <a:extLst>
              <a:ext uri="{FF2B5EF4-FFF2-40B4-BE49-F238E27FC236}">
                <a16:creationId xmlns:a16="http://schemas.microsoft.com/office/drawing/2014/main" id="{87EBF07A-76E3-7D34-018F-634612CBC0D8}"/>
              </a:ext>
            </a:extLst>
          </p:cNvPr>
          <p:cNvSpPr/>
          <p:nvPr/>
        </p:nvSpPr>
        <p:spPr>
          <a:xfrm>
            <a:off x="9631680" y="3284855"/>
            <a:ext cx="1722120" cy="365125"/>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568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6B53D8-9613-5E07-64F1-9DFC8E3F8A32}"/>
              </a:ext>
            </a:extLst>
          </p:cNvPr>
          <p:cNvSpPr>
            <a:spLocks noGrp="1"/>
          </p:cNvSpPr>
          <p:nvPr>
            <p:ph type="sldNum" sz="quarter" idx="12"/>
          </p:nvPr>
        </p:nvSpPr>
        <p:spPr/>
        <p:txBody>
          <a:bodyPr/>
          <a:lstStyle/>
          <a:p>
            <a:fld id="{3D539ECA-5BAE-4EA9-A408-88BD88CDCDCD}" type="slidenum">
              <a:rPr lang="en-US" smtClean="0"/>
              <a:t>4</a:t>
            </a:fld>
            <a:endParaRPr lang="en-US"/>
          </a:p>
        </p:txBody>
      </p:sp>
      <p:sp>
        <p:nvSpPr>
          <p:cNvPr id="42" name="Title 41">
            <a:extLst>
              <a:ext uri="{FF2B5EF4-FFF2-40B4-BE49-F238E27FC236}">
                <a16:creationId xmlns:a16="http://schemas.microsoft.com/office/drawing/2014/main" id="{38E942CC-EA8A-7A71-C919-FE1268AD14CF}"/>
              </a:ext>
            </a:extLst>
          </p:cNvPr>
          <p:cNvSpPr>
            <a:spLocks noGrp="1"/>
          </p:cNvSpPr>
          <p:nvPr>
            <p:ph type="title"/>
          </p:nvPr>
        </p:nvSpPr>
        <p:spPr/>
        <p:txBody>
          <a:bodyPr/>
          <a:lstStyle/>
          <a:p>
            <a:r>
              <a:rPr lang="en-US" dirty="0"/>
              <a:t>Signing in on the CloudCME™ App</a:t>
            </a:r>
          </a:p>
        </p:txBody>
      </p:sp>
      <p:sp>
        <p:nvSpPr>
          <p:cNvPr id="25" name="Text Placeholder 24">
            <a:extLst>
              <a:ext uri="{FF2B5EF4-FFF2-40B4-BE49-F238E27FC236}">
                <a16:creationId xmlns:a16="http://schemas.microsoft.com/office/drawing/2014/main" id="{5B0F9242-1872-11E0-30C0-DFE4AA8235F5}"/>
              </a:ext>
            </a:extLst>
          </p:cNvPr>
          <p:cNvSpPr>
            <a:spLocks noGrp="1"/>
          </p:cNvSpPr>
          <p:nvPr>
            <p:ph type="body" sz="quarter" idx="26"/>
          </p:nvPr>
        </p:nvSpPr>
        <p:spPr>
          <a:xfrm>
            <a:off x="387927" y="1403440"/>
            <a:ext cx="6857580" cy="4692560"/>
          </a:xfrm>
        </p:spPr>
        <p:txBody>
          <a:bodyPr>
            <a:normAutofit/>
          </a:bodyPr>
          <a:lstStyle/>
          <a:p>
            <a:r>
              <a:rPr lang="en-US" dirty="0"/>
              <a:t>Before downloading the app, ensure that you have a profile set up via computer. Search the App Store or Google Play Store for CloudCME.</a:t>
            </a:r>
          </a:p>
          <a:p>
            <a:r>
              <a:rPr lang="en-US" dirty="0"/>
              <a:t>Organization code: </a:t>
            </a:r>
            <a:r>
              <a:rPr lang="en-US" b="1" dirty="0" err="1">
                <a:solidFill>
                  <a:srgbClr val="235FF8"/>
                </a:solidFill>
              </a:rPr>
              <a:t>edward-elmhurst</a:t>
            </a:r>
            <a:endParaRPr lang="en-US" b="1" dirty="0">
              <a:solidFill>
                <a:srgbClr val="235FF8"/>
              </a:solidFill>
            </a:endParaRPr>
          </a:p>
          <a:p>
            <a:r>
              <a:rPr lang="en-US" dirty="0"/>
              <a:t>Click Login or Create Account. Click the top button to sign in with your @eehealth.org email address</a:t>
            </a:r>
          </a:p>
          <a:p>
            <a:r>
              <a:rPr lang="en-US" dirty="0"/>
              <a:t>If you </a:t>
            </a:r>
            <a:r>
              <a:rPr lang="en-US" b="1" dirty="0"/>
              <a:t>do not have an @eehealth.org </a:t>
            </a:r>
            <a:r>
              <a:rPr lang="en-US" dirty="0"/>
              <a:t>address, click on the bottom button (sign-in with personal email and password)</a:t>
            </a:r>
          </a:p>
        </p:txBody>
      </p:sp>
      <p:pic>
        <p:nvPicPr>
          <p:cNvPr id="4" name="Picture 3" descr="A white and blue logo&#10;&#10;Description automatically generated">
            <a:extLst>
              <a:ext uri="{FF2B5EF4-FFF2-40B4-BE49-F238E27FC236}">
                <a16:creationId xmlns:a16="http://schemas.microsoft.com/office/drawing/2014/main" id="{98304CAF-75D0-3C16-B49F-BDD2B31E6F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1781" y="2008239"/>
            <a:ext cx="2841522" cy="2841522"/>
          </a:xfrm>
          <a:prstGeom prst="rect">
            <a:avLst/>
          </a:prstGeom>
        </p:spPr>
      </p:pic>
    </p:spTree>
    <p:extLst>
      <p:ext uri="{BB962C8B-B14F-4D97-AF65-F5344CB8AC3E}">
        <p14:creationId xmlns:p14="http://schemas.microsoft.com/office/powerpoint/2010/main" val="2281200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8A8A750-9E19-1BF1-6015-6EBA2E0B1000}"/>
              </a:ext>
            </a:extLst>
          </p:cNvPr>
          <p:cNvSpPr>
            <a:spLocks noGrp="1"/>
          </p:cNvSpPr>
          <p:nvPr>
            <p:ph type="body" sz="quarter" idx="14"/>
          </p:nvPr>
        </p:nvSpPr>
        <p:spPr>
          <a:xfrm>
            <a:off x="194389" y="1252220"/>
            <a:ext cx="4468813" cy="4567382"/>
          </a:xfrm>
        </p:spPr>
        <p:txBody>
          <a:bodyPr/>
          <a:lstStyle/>
          <a:p>
            <a:pPr marL="342900" indent="-342900">
              <a:buFont typeface="Arial" panose="020B0604020202020204" pitchFamily="34" charset="0"/>
              <a:buChar char="•"/>
            </a:pPr>
            <a:r>
              <a:rPr lang="en-US" sz="1600" dirty="0"/>
              <a:t>Providers with @eehealth.org usernames have a single sign-on, (use their network password)</a:t>
            </a:r>
          </a:p>
          <a:p>
            <a:pPr marL="342900" indent="-342900">
              <a:buFont typeface="Arial" panose="020B0604020202020204" pitchFamily="34" charset="0"/>
              <a:buChar char="•"/>
            </a:pPr>
            <a:r>
              <a:rPr lang="en-US" sz="1600" dirty="0"/>
              <a:t>Physicians with a personal email as their username have their own personal password. If you do not remember, or would like to switch to your @eehealth.org username, contact </a:t>
            </a:r>
            <a:r>
              <a:rPr lang="en-US" sz="1600" dirty="0">
                <a:hlinkClick r:id="rId3"/>
              </a:rPr>
              <a:t>eeh-acme@eehealth.org</a:t>
            </a:r>
            <a:endParaRPr lang="en-US" sz="1600" dirty="0"/>
          </a:p>
        </p:txBody>
      </p:sp>
      <p:sp>
        <p:nvSpPr>
          <p:cNvPr id="2" name="Slide Number Placeholder 1">
            <a:extLst>
              <a:ext uri="{FF2B5EF4-FFF2-40B4-BE49-F238E27FC236}">
                <a16:creationId xmlns:a16="http://schemas.microsoft.com/office/drawing/2014/main" id="{AFD9818A-D185-C0C7-2524-ABFECD09AFDD}"/>
              </a:ext>
            </a:extLst>
          </p:cNvPr>
          <p:cNvSpPr>
            <a:spLocks noGrp="1"/>
          </p:cNvSpPr>
          <p:nvPr>
            <p:ph type="sldNum" sz="quarter" idx="12"/>
          </p:nvPr>
        </p:nvSpPr>
        <p:spPr>
          <a:xfrm>
            <a:off x="11353800" y="6356350"/>
            <a:ext cx="685800" cy="365125"/>
          </a:xfrm>
        </p:spPr>
        <p:txBody>
          <a:bodyPr/>
          <a:lstStyle/>
          <a:p>
            <a:fld id="{3D539ECA-5BAE-4EA9-A408-88BD88CDCDCD}" type="slidenum">
              <a:rPr lang="en-US" smtClean="0"/>
              <a:pPr/>
              <a:t>5</a:t>
            </a:fld>
            <a:endParaRPr lang="en-US"/>
          </a:p>
        </p:txBody>
      </p:sp>
      <p:sp>
        <p:nvSpPr>
          <p:cNvPr id="5" name="Title 4">
            <a:extLst>
              <a:ext uri="{FF2B5EF4-FFF2-40B4-BE49-F238E27FC236}">
                <a16:creationId xmlns:a16="http://schemas.microsoft.com/office/drawing/2014/main" id="{164F6122-1C3B-ECFA-3DC7-E43B02CDAF10}"/>
              </a:ext>
            </a:extLst>
          </p:cNvPr>
          <p:cNvSpPr>
            <a:spLocks noGrp="1"/>
          </p:cNvSpPr>
          <p:nvPr>
            <p:ph type="title"/>
          </p:nvPr>
        </p:nvSpPr>
        <p:spPr/>
        <p:txBody>
          <a:bodyPr/>
          <a:lstStyle/>
          <a:p>
            <a:r>
              <a:rPr lang="en-US" dirty="0"/>
              <a:t>CloudCME™ Portal</a:t>
            </a:r>
          </a:p>
        </p:txBody>
      </p:sp>
      <p:pic>
        <p:nvPicPr>
          <p:cNvPr id="15" name="Picture 14">
            <a:extLst>
              <a:ext uri="{FF2B5EF4-FFF2-40B4-BE49-F238E27FC236}">
                <a16:creationId xmlns:a16="http://schemas.microsoft.com/office/drawing/2014/main" id="{E3E63B8D-C3DA-36B6-7D93-0BB30C3F2B91}"/>
              </a:ext>
            </a:extLst>
          </p:cNvPr>
          <p:cNvPicPr>
            <a:picLocks noChangeAspect="1"/>
          </p:cNvPicPr>
          <p:nvPr/>
        </p:nvPicPr>
        <p:blipFill>
          <a:blip r:embed="rId4"/>
          <a:stretch>
            <a:fillRect/>
          </a:stretch>
        </p:blipFill>
        <p:spPr>
          <a:xfrm>
            <a:off x="4757103" y="1610360"/>
            <a:ext cx="7282497" cy="3508766"/>
          </a:xfrm>
          <a:prstGeom prst="rect">
            <a:avLst/>
          </a:prstGeom>
        </p:spPr>
      </p:pic>
      <p:sp>
        <p:nvSpPr>
          <p:cNvPr id="18" name="Oval 17">
            <a:extLst>
              <a:ext uri="{FF2B5EF4-FFF2-40B4-BE49-F238E27FC236}">
                <a16:creationId xmlns:a16="http://schemas.microsoft.com/office/drawing/2014/main" id="{AFF27D8B-9634-F3BB-CF8A-24AD181CAF97}"/>
              </a:ext>
            </a:extLst>
          </p:cNvPr>
          <p:cNvSpPr/>
          <p:nvPr/>
        </p:nvSpPr>
        <p:spPr>
          <a:xfrm>
            <a:off x="4569301" y="2042160"/>
            <a:ext cx="573723" cy="64008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5743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8A8A750-9E19-1BF1-6015-6EBA2E0B1000}"/>
              </a:ext>
            </a:extLst>
          </p:cNvPr>
          <p:cNvSpPr>
            <a:spLocks noGrp="1"/>
          </p:cNvSpPr>
          <p:nvPr>
            <p:ph type="body" sz="quarter" idx="14"/>
          </p:nvPr>
        </p:nvSpPr>
        <p:spPr>
          <a:xfrm>
            <a:off x="158750" y="1272309"/>
            <a:ext cx="4701540" cy="4996574"/>
          </a:xfrm>
        </p:spPr>
        <p:txBody>
          <a:bodyPr/>
          <a:lstStyle/>
          <a:p>
            <a:r>
              <a:rPr lang="en-US" sz="1200" dirty="0"/>
              <a:t>Once logged in, to the right of the screen note these important links:</a:t>
            </a:r>
          </a:p>
          <a:p>
            <a:pPr marL="800100" lvl="1" indent="-342900">
              <a:buFont typeface="Arial" panose="020B0604020202020204" pitchFamily="34" charset="0"/>
              <a:buChar char="•"/>
            </a:pPr>
            <a:r>
              <a:rPr lang="en-US" sz="1200" dirty="0"/>
              <a:t>Submit Disclosure</a:t>
            </a:r>
          </a:p>
          <a:p>
            <a:pPr marL="800100" lvl="1" indent="-342900">
              <a:buFont typeface="Arial" panose="020B0604020202020204" pitchFamily="34" charset="0"/>
              <a:buChar char="•"/>
            </a:pPr>
            <a:r>
              <a:rPr lang="en-US" sz="1200" dirty="0"/>
              <a:t>Complete Pre-Application</a:t>
            </a:r>
          </a:p>
          <a:p>
            <a:r>
              <a:rPr lang="en-US" sz="1200" dirty="0"/>
              <a:t>The </a:t>
            </a:r>
            <a:r>
              <a:rPr lang="en-US" sz="1200" b="1" dirty="0">
                <a:solidFill>
                  <a:schemeClr val="accent1"/>
                </a:solidFill>
              </a:rPr>
              <a:t>Submit Disclosure </a:t>
            </a:r>
            <a:r>
              <a:rPr lang="en-US" sz="1200" dirty="0"/>
              <a:t>button is used by planners, speakers, and anyone involved in an activity</a:t>
            </a:r>
          </a:p>
          <a:p>
            <a:r>
              <a:rPr lang="en-US" sz="1200" dirty="0"/>
              <a:t>The </a:t>
            </a:r>
            <a:r>
              <a:rPr lang="en-US" sz="1200" b="1" dirty="0">
                <a:solidFill>
                  <a:srgbClr val="F15624"/>
                </a:solidFill>
              </a:rPr>
              <a:t>CME Application </a:t>
            </a:r>
            <a:r>
              <a:rPr lang="en-US" sz="1200" dirty="0"/>
              <a:t>button is used by planners to submit applications for review by the ACME Department</a:t>
            </a:r>
          </a:p>
          <a:p>
            <a:r>
              <a:rPr lang="en-US" sz="1200" dirty="0"/>
              <a:t>Scroll toward the bottom of the page to see two more important links:</a:t>
            </a:r>
          </a:p>
          <a:p>
            <a:pPr marL="800100" lvl="1" indent="-342900">
              <a:buFont typeface="Arial" panose="020B0604020202020204" pitchFamily="34" charset="0"/>
              <a:buChar char="•"/>
            </a:pPr>
            <a:r>
              <a:rPr lang="en-US" sz="1200" dirty="0"/>
              <a:t>Accredited CME Planning Guidelines</a:t>
            </a:r>
          </a:p>
          <a:p>
            <a:pPr marL="800100" lvl="1" indent="-342900">
              <a:buFont typeface="Arial" panose="020B0604020202020204" pitchFamily="34" charset="0"/>
              <a:buChar char="•"/>
            </a:pPr>
            <a:r>
              <a:rPr lang="en-US" sz="1200" dirty="0"/>
              <a:t>Administration (very bottom)</a:t>
            </a:r>
          </a:p>
          <a:p>
            <a:pPr marL="342900" indent="-342900">
              <a:buFont typeface="Arial" panose="020B0604020202020204" pitchFamily="34" charset="0"/>
              <a:buChar char="•"/>
            </a:pPr>
            <a:r>
              <a:rPr lang="en-US" sz="1200" dirty="0"/>
              <a:t>The </a:t>
            </a:r>
            <a:r>
              <a:rPr lang="en-US" sz="1200" b="1" dirty="0">
                <a:solidFill>
                  <a:srgbClr val="0B1B42"/>
                </a:solidFill>
              </a:rPr>
              <a:t>Accredited CME Planning Guidelines </a:t>
            </a:r>
            <a:r>
              <a:rPr lang="en-US" sz="1200" dirty="0"/>
              <a:t>provides a nice overview for planners</a:t>
            </a:r>
          </a:p>
          <a:p>
            <a:pPr marL="342900" indent="-342900">
              <a:buFont typeface="Arial" panose="020B0604020202020204" pitchFamily="34" charset="0"/>
              <a:buChar char="•"/>
            </a:pPr>
            <a:r>
              <a:rPr lang="en-US" sz="1200" dirty="0"/>
              <a:t>The</a:t>
            </a:r>
            <a:r>
              <a:rPr lang="en-US" sz="1200" dirty="0">
                <a:solidFill>
                  <a:srgbClr val="FFC000"/>
                </a:solidFill>
              </a:rPr>
              <a:t> </a:t>
            </a:r>
            <a:r>
              <a:rPr lang="en-US" sz="1200" b="1" dirty="0">
                <a:solidFill>
                  <a:srgbClr val="0B1B42"/>
                </a:solidFill>
              </a:rPr>
              <a:t>Administration</a:t>
            </a:r>
            <a:r>
              <a:rPr lang="en-US" sz="1200" b="1" dirty="0">
                <a:solidFill>
                  <a:srgbClr val="FFC000"/>
                </a:solidFill>
              </a:rPr>
              <a:t> </a:t>
            </a:r>
            <a:r>
              <a:rPr lang="en-US" sz="1200" dirty="0"/>
              <a:t>link takes you to the administrative area of CloudCME™, where planners’ functions are found. Please contact us if you do not see it.</a:t>
            </a:r>
          </a:p>
          <a:p>
            <a:pPr marL="342900" indent="-342900">
              <a:buFont typeface="Arial" panose="020B0604020202020204" pitchFamily="34" charset="0"/>
              <a:buChar char="•"/>
            </a:pPr>
            <a:endParaRPr lang="en-US" sz="1200" dirty="0"/>
          </a:p>
        </p:txBody>
      </p:sp>
      <p:sp>
        <p:nvSpPr>
          <p:cNvPr id="2" name="Slide Number Placeholder 1">
            <a:extLst>
              <a:ext uri="{FF2B5EF4-FFF2-40B4-BE49-F238E27FC236}">
                <a16:creationId xmlns:a16="http://schemas.microsoft.com/office/drawing/2014/main" id="{AFD9818A-D185-C0C7-2524-ABFECD09AFDD}"/>
              </a:ext>
            </a:extLst>
          </p:cNvPr>
          <p:cNvSpPr>
            <a:spLocks noGrp="1"/>
          </p:cNvSpPr>
          <p:nvPr>
            <p:ph type="sldNum" sz="quarter" idx="12"/>
          </p:nvPr>
        </p:nvSpPr>
        <p:spPr>
          <a:xfrm>
            <a:off x="11353800" y="6356350"/>
            <a:ext cx="685800" cy="365125"/>
          </a:xfrm>
        </p:spPr>
        <p:txBody>
          <a:bodyPr/>
          <a:lstStyle/>
          <a:p>
            <a:fld id="{3D539ECA-5BAE-4EA9-A408-88BD88CDCDCD}" type="slidenum">
              <a:rPr lang="en-US" smtClean="0"/>
              <a:pPr/>
              <a:t>6</a:t>
            </a:fld>
            <a:endParaRPr lang="en-US"/>
          </a:p>
        </p:txBody>
      </p:sp>
      <p:sp>
        <p:nvSpPr>
          <p:cNvPr id="5" name="Title 4">
            <a:extLst>
              <a:ext uri="{FF2B5EF4-FFF2-40B4-BE49-F238E27FC236}">
                <a16:creationId xmlns:a16="http://schemas.microsoft.com/office/drawing/2014/main" id="{164F6122-1C3B-ECFA-3DC7-E43B02CDAF10}"/>
              </a:ext>
            </a:extLst>
          </p:cNvPr>
          <p:cNvSpPr>
            <a:spLocks noGrp="1"/>
          </p:cNvSpPr>
          <p:nvPr>
            <p:ph type="title"/>
          </p:nvPr>
        </p:nvSpPr>
        <p:spPr/>
        <p:txBody>
          <a:bodyPr/>
          <a:lstStyle/>
          <a:p>
            <a:r>
              <a:rPr lang="en-US" dirty="0"/>
              <a:t>Planner Administrative Sign-In</a:t>
            </a:r>
          </a:p>
        </p:txBody>
      </p:sp>
      <p:pic>
        <p:nvPicPr>
          <p:cNvPr id="4" name="Picture 3">
            <a:extLst>
              <a:ext uri="{FF2B5EF4-FFF2-40B4-BE49-F238E27FC236}">
                <a16:creationId xmlns:a16="http://schemas.microsoft.com/office/drawing/2014/main" id="{E646A4E6-9EF3-04C4-71C2-CDAED020F0FE}"/>
              </a:ext>
            </a:extLst>
          </p:cNvPr>
          <p:cNvPicPr>
            <a:picLocks noChangeAspect="1"/>
          </p:cNvPicPr>
          <p:nvPr/>
        </p:nvPicPr>
        <p:blipFill>
          <a:blip r:embed="rId3"/>
          <a:stretch>
            <a:fillRect/>
          </a:stretch>
        </p:blipFill>
        <p:spPr>
          <a:xfrm>
            <a:off x="5044440" y="1184059"/>
            <a:ext cx="6652260" cy="2586537"/>
          </a:xfrm>
          <a:prstGeom prst="rect">
            <a:avLst/>
          </a:prstGeom>
        </p:spPr>
      </p:pic>
      <p:sp>
        <p:nvSpPr>
          <p:cNvPr id="17" name="Oval 16">
            <a:extLst>
              <a:ext uri="{FF2B5EF4-FFF2-40B4-BE49-F238E27FC236}">
                <a16:creationId xmlns:a16="http://schemas.microsoft.com/office/drawing/2014/main" id="{21DD324F-7FD3-B16B-B6EF-CCCCA15AAA0A}"/>
              </a:ext>
            </a:extLst>
          </p:cNvPr>
          <p:cNvSpPr/>
          <p:nvPr/>
        </p:nvSpPr>
        <p:spPr>
          <a:xfrm>
            <a:off x="9927224" y="2583180"/>
            <a:ext cx="1957753" cy="431871"/>
          </a:xfrm>
          <a:prstGeom prst="ellipse">
            <a:avLst/>
          </a:prstGeom>
          <a:noFill/>
          <a:ln w="28575">
            <a:solidFill>
              <a:srgbClr val="235F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8" name="Oval 17">
            <a:extLst>
              <a:ext uri="{FF2B5EF4-FFF2-40B4-BE49-F238E27FC236}">
                <a16:creationId xmlns:a16="http://schemas.microsoft.com/office/drawing/2014/main" id="{D403E74E-F4D7-3645-A662-229613CF72D4}"/>
              </a:ext>
            </a:extLst>
          </p:cNvPr>
          <p:cNvSpPr/>
          <p:nvPr/>
        </p:nvSpPr>
        <p:spPr>
          <a:xfrm flipV="1">
            <a:off x="9891347" y="3160181"/>
            <a:ext cx="1957753" cy="43187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F837D883-F58E-5CFE-2500-2EB4AE53FA05}"/>
              </a:ext>
            </a:extLst>
          </p:cNvPr>
          <p:cNvPicPr>
            <a:picLocks noChangeAspect="1"/>
          </p:cNvPicPr>
          <p:nvPr/>
        </p:nvPicPr>
        <p:blipFill>
          <a:blip r:embed="rId4"/>
          <a:stretch>
            <a:fillRect/>
          </a:stretch>
        </p:blipFill>
        <p:spPr>
          <a:xfrm>
            <a:off x="5050790" y="3737835"/>
            <a:ext cx="6798310" cy="3046496"/>
          </a:xfrm>
          <a:prstGeom prst="rect">
            <a:avLst/>
          </a:prstGeom>
        </p:spPr>
      </p:pic>
      <p:sp>
        <p:nvSpPr>
          <p:cNvPr id="24" name="Oval 23">
            <a:extLst>
              <a:ext uri="{FF2B5EF4-FFF2-40B4-BE49-F238E27FC236}">
                <a16:creationId xmlns:a16="http://schemas.microsoft.com/office/drawing/2014/main" id="{D4218AA0-D87C-42CE-CFE6-068A1936DBCA}"/>
              </a:ext>
            </a:extLst>
          </p:cNvPr>
          <p:cNvSpPr/>
          <p:nvPr/>
        </p:nvSpPr>
        <p:spPr>
          <a:xfrm>
            <a:off x="5478780" y="6457440"/>
            <a:ext cx="1158240" cy="365125"/>
          </a:xfrm>
          <a:prstGeom prst="ellipse">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8A3B470-0A75-2D4D-7BB8-E954AF25B675}"/>
              </a:ext>
            </a:extLst>
          </p:cNvPr>
          <p:cNvSpPr/>
          <p:nvPr/>
        </p:nvSpPr>
        <p:spPr>
          <a:xfrm flipV="1">
            <a:off x="7696787" y="4028861"/>
            <a:ext cx="1957753" cy="431872"/>
          </a:xfrm>
          <a:prstGeom prst="ellipse">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0379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6B53D8-9613-5E07-64F1-9DFC8E3F8A32}"/>
              </a:ext>
            </a:extLst>
          </p:cNvPr>
          <p:cNvSpPr>
            <a:spLocks noGrp="1"/>
          </p:cNvSpPr>
          <p:nvPr>
            <p:ph type="sldNum" sz="quarter" idx="12"/>
          </p:nvPr>
        </p:nvSpPr>
        <p:spPr/>
        <p:txBody>
          <a:bodyPr/>
          <a:lstStyle/>
          <a:p>
            <a:fld id="{3D539ECA-5BAE-4EA9-A408-88BD88CDCDCD}" type="slidenum">
              <a:rPr lang="en-US" smtClean="0"/>
              <a:t>7</a:t>
            </a:fld>
            <a:endParaRPr lang="en-US"/>
          </a:p>
        </p:txBody>
      </p:sp>
      <p:sp>
        <p:nvSpPr>
          <p:cNvPr id="42" name="Title 41">
            <a:extLst>
              <a:ext uri="{FF2B5EF4-FFF2-40B4-BE49-F238E27FC236}">
                <a16:creationId xmlns:a16="http://schemas.microsoft.com/office/drawing/2014/main" id="{38E942CC-EA8A-7A71-C919-FE1268AD14CF}"/>
              </a:ext>
            </a:extLst>
          </p:cNvPr>
          <p:cNvSpPr>
            <a:spLocks noGrp="1"/>
          </p:cNvSpPr>
          <p:nvPr>
            <p:ph type="title"/>
          </p:nvPr>
        </p:nvSpPr>
        <p:spPr/>
        <p:txBody>
          <a:bodyPr/>
          <a:lstStyle/>
          <a:p>
            <a:r>
              <a:rPr lang="en-US" dirty="0"/>
              <a:t>How to Claim Credit – Option 1 (During Activity)</a:t>
            </a:r>
          </a:p>
        </p:txBody>
      </p:sp>
      <p:sp>
        <p:nvSpPr>
          <p:cNvPr id="25" name="Text Placeholder 24">
            <a:extLst>
              <a:ext uri="{FF2B5EF4-FFF2-40B4-BE49-F238E27FC236}">
                <a16:creationId xmlns:a16="http://schemas.microsoft.com/office/drawing/2014/main" id="{5B0F9242-1872-11E0-30C0-DFE4AA8235F5}"/>
              </a:ext>
            </a:extLst>
          </p:cNvPr>
          <p:cNvSpPr>
            <a:spLocks noGrp="1"/>
          </p:cNvSpPr>
          <p:nvPr>
            <p:ph type="body" sz="quarter" idx="26"/>
          </p:nvPr>
        </p:nvSpPr>
        <p:spPr>
          <a:xfrm>
            <a:off x="387927" y="1403440"/>
            <a:ext cx="6857580" cy="4692560"/>
          </a:xfrm>
        </p:spPr>
        <p:txBody>
          <a:bodyPr>
            <a:normAutofit/>
          </a:bodyPr>
          <a:lstStyle/>
          <a:p>
            <a:r>
              <a:rPr lang="en-US" b="1" dirty="0"/>
              <a:t>Scan QR Code</a:t>
            </a:r>
          </a:p>
          <a:p>
            <a:pPr lvl="1"/>
            <a:r>
              <a:rPr lang="en-US" dirty="0"/>
              <a:t>The best way to claim credit at an activity is with a single QR code as you enter the room. The planner should have a QR code displayed that coincides with the date, time, and location of the activity you are attending</a:t>
            </a:r>
          </a:p>
          <a:p>
            <a:pPr lvl="1"/>
            <a:r>
              <a:rPr lang="en-US" dirty="0"/>
              <a:t>Using the </a:t>
            </a:r>
            <a:r>
              <a:rPr lang="en-US" b="1" dirty="0">
                <a:solidFill>
                  <a:srgbClr val="235FF8"/>
                </a:solidFill>
              </a:rPr>
              <a:t>CloudCME app </a:t>
            </a:r>
            <a:r>
              <a:rPr lang="en-US" i="1" dirty="0">
                <a:solidFill>
                  <a:srgbClr val="235FF8"/>
                </a:solidFill>
              </a:rPr>
              <a:t>(standard Camera app will not work)</a:t>
            </a:r>
            <a:r>
              <a:rPr lang="en-US" i="1" dirty="0"/>
              <a:t> </a:t>
            </a:r>
            <a:r>
              <a:rPr lang="en-US" dirty="0"/>
              <a:t>click “Scan Attendance”; point phone camera at QR code supplied for activity. If an error code shows up, make sure you are allowing the CloudCME app access to your camera in phone settings</a:t>
            </a:r>
          </a:p>
          <a:p>
            <a:pPr lvl="2"/>
            <a:r>
              <a:rPr lang="en-US" dirty="0"/>
              <a:t>The QR code will only work 30 minutes prior to activity starting, and 30 minutes after its’ conclusion</a:t>
            </a:r>
          </a:p>
        </p:txBody>
      </p:sp>
      <p:pic>
        <p:nvPicPr>
          <p:cNvPr id="8" name="Picture 7" descr="A screen shot of a cell phone&#10;&#10;Description automatically generated">
            <a:extLst>
              <a:ext uri="{FF2B5EF4-FFF2-40B4-BE49-F238E27FC236}">
                <a16:creationId xmlns:a16="http://schemas.microsoft.com/office/drawing/2014/main" id="{0453D47D-E53D-CCF1-FCA0-7208C00438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9361" y="1403439"/>
            <a:ext cx="2358080" cy="4882483"/>
          </a:xfrm>
          <a:prstGeom prst="rect">
            <a:avLst/>
          </a:prstGeom>
        </p:spPr>
      </p:pic>
      <p:sp>
        <p:nvSpPr>
          <p:cNvPr id="9" name="Oval 8">
            <a:extLst>
              <a:ext uri="{FF2B5EF4-FFF2-40B4-BE49-F238E27FC236}">
                <a16:creationId xmlns:a16="http://schemas.microsoft.com/office/drawing/2014/main" id="{4DBF3828-AD7A-290A-AA43-7811C401FD95}"/>
              </a:ext>
            </a:extLst>
          </p:cNvPr>
          <p:cNvSpPr/>
          <p:nvPr/>
        </p:nvSpPr>
        <p:spPr>
          <a:xfrm>
            <a:off x="7559361" y="2261419"/>
            <a:ext cx="2261419" cy="52111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ECFE7B9-447A-4D41-27E4-A260F7869BF1}"/>
              </a:ext>
            </a:extLst>
          </p:cNvPr>
          <p:cNvSpPr/>
          <p:nvPr/>
        </p:nvSpPr>
        <p:spPr>
          <a:xfrm flipV="1">
            <a:off x="7728154" y="1913834"/>
            <a:ext cx="1101213" cy="13765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766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6B53D8-9613-5E07-64F1-9DFC8E3F8A32}"/>
              </a:ext>
            </a:extLst>
          </p:cNvPr>
          <p:cNvSpPr>
            <a:spLocks noGrp="1"/>
          </p:cNvSpPr>
          <p:nvPr>
            <p:ph type="sldNum" sz="quarter" idx="12"/>
          </p:nvPr>
        </p:nvSpPr>
        <p:spPr/>
        <p:txBody>
          <a:bodyPr/>
          <a:lstStyle/>
          <a:p>
            <a:fld id="{3D539ECA-5BAE-4EA9-A408-88BD88CDCDCD}" type="slidenum">
              <a:rPr lang="en-US" smtClean="0"/>
              <a:t>8</a:t>
            </a:fld>
            <a:endParaRPr lang="en-US"/>
          </a:p>
        </p:txBody>
      </p:sp>
      <p:sp>
        <p:nvSpPr>
          <p:cNvPr id="42" name="Title 41">
            <a:extLst>
              <a:ext uri="{FF2B5EF4-FFF2-40B4-BE49-F238E27FC236}">
                <a16:creationId xmlns:a16="http://schemas.microsoft.com/office/drawing/2014/main" id="{38E942CC-EA8A-7A71-C919-FE1268AD14CF}"/>
              </a:ext>
            </a:extLst>
          </p:cNvPr>
          <p:cNvSpPr>
            <a:spLocks noGrp="1"/>
          </p:cNvSpPr>
          <p:nvPr>
            <p:ph type="title"/>
          </p:nvPr>
        </p:nvSpPr>
        <p:spPr/>
        <p:txBody>
          <a:bodyPr/>
          <a:lstStyle/>
          <a:p>
            <a:r>
              <a:rPr lang="en-US" dirty="0"/>
              <a:t>How to Claim Credit – Option 2 (During Activity)</a:t>
            </a:r>
          </a:p>
        </p:txBody>
      </p:sp>
      <p:sp>
        <p:nvSpPr>
          <p:cNvPr id="25" name="Text Placeholder 24">
            <a:extLst>
              <a:ext uri="{FF2B5EF4-FFF2-40B4-BE49-F238E27FC236}">
                <a16:creationId xmlns:a16="http://schemas.microsoft.com/office/drawing/2014/main" id="{5B0F9242-1872-11E0-30C0-DFE4AA8235F5}"/>
              </a:ext>
            </a:extLst>
          </p:cNvPr>
          <p:cNvSpPr>
            <a:spLocks noGrp="1"/>
          </p:cNvSpPr>
          <p:nvPr>
            <p:ph type="body" sz="quarter" idx="26"/>
          </p:nvPr>
        </p:nvSpPr>
        <p:spPr>
          <a:xfrm>
            <a:off x="387927" y="1403440"/>
            <a:ext cx="6857580" cy="4692560"/>
          </a:xfrm>
        </p:spPr>
        <p:txBody>
          <a:bodyPr>
            <a:normAutofit/>
          </a:bodyPr>
          <a:lstStyle/>
          <a:p>
            <a:r>
              <a:rPr lang="en-US" b="1" dirty="0"/>
              <a:t>SMS Text</a:t>
            </a:r>
          </a:p>
          <a:p>
            <a:pPr lvl="1"/>
            <a:r>
              <a:rPr lang="en-US" sz="2200" b="1" dirty="0">
                <a:solidFill>
                  <a:srgbClr val="2B2E2F"/>
                </a:solidFill>
                <a:ea typeface="Times New Roman" panose="02020603050405020304" pitchFamily="18" charset="0"/>
                <a:cs typeface="Aptos" panose="020B0004020202020204" pitchFamily="34" charset="0"/>
              </a:rPr>
              <a:t>To set up SMS texting abilities </a:t>
            </a:r>
            <a:r>
              <a:rPr lang="en-US" sz="2200" dirty="0">
                <a:solidFill>
                  <a:srgbClr val="2B2E2F"/>
                </a:solidFill>
                <a:ea typeface="Times New Roman" panose="02020603050405020304" pitchFamily="18" charset="0"/>
                <a:cs typeface="Aptos" panose="020B0004020202020204" pitchFamily="34" charset="0"/>
              </a:rPr>
              <a:t>with </a:t>
            </a:r>
            <a:r>
              <a:rPr lang="en-US" sz="2200" dirty="0"/>
              <a:t>CloudCME™,</a:t>
            </a:r>
            <a:r>
              <a:rPr lang="en-US" sz="2200" dirty="0">
                <a:solidFill>
                  <a:srgbClr val="2B2E2F"/>
                </a:solidFill>
                <a:ea typeface="Times New Roman" panose="02020603050405020304" pitchFamily="18" charset="0"/>
                <a:cs typeface="Aptos" panose="020B0004020202020204" pitchFamily="34" charset="0"/>
              </a:rPr>
              <a:t> text your email address to 630-835-0554 to </a:t>
            </a:r>
            <a:r>
              <a:rPr lang="en-US" sz="2200" dirty="0">
                <a:solidFill>
                  <a:srgbClr val="2B2E2F"/>
                </a:solidFill>
                <a:effectLst/>
                <a:ea typeface="Times New Roman" panose="02020603050405020304" pitchFamily="18" charset="0"/>
                <a:cs typeface="Aptos" panose="020B0004020202020204" pitchFamily="34" charset="0"/>
              </a:rPr>
              <a:t>"pair" your phone with your account </a:t>
            </a:r>
            <a:r>
              <a:rPr lang="en-US" sz="2200" dirty="0">
                <a:solidFill>
                  <a:srgbClr val="2B2E2F"/>
                </a:solidFill>
                <a:effectLst/>
                <a:latin typeface="Aptos" panose="020B0004020202020204" pitchFamily="34" charset="0"/>
                <a:ea typeface="Times New Roman" panose="02020603050405020304" pitchFamily="18" charset="0"/>
                <a:cs typeface="Aptos" panose="020B0004020202020204" pitchFamily="34" charset="0"/>
              </a:rPr>
              <a:t> </a:t>
            </a:r>
            <a:endParaRPr lang="en-US" sz="2200" b="1" dirty="0"/>
          </a:p>
          <a:p>
            <a:pPr lvl="1"/>
            <a:r>
              <a:rPr lang="en-US" sz="2200" b="1" dirty="0"/>
              <a:t>To record attendance and claim credit </a:t>
            </a:r>
            <a:r>
              <a:rPr lang="en-US" sz="2200" dirty="0"/>
              <a:t>during an activity, text the activity code to 630-835-0554. Once recorded, a confirmation response is received. If a cell phone # is not associated with the account, or there is no account, a couple error messages may be returned.</a:t>
            </a:r>
          </a:p>
          <a:p>
            <a:pPr marL="457200" lvl="1" indent="0">
              <a:buNone/>
            </a:pPr>
            <a:endParaRPr lang="en-US" sz="2200" dirty="0"/>
          </a:p>
        </p:txBody>
      </p:sp>
      <p:pic>
        <p:nvPicPr>
          <p:cNvPr id="4" name="Picture 3" descr="A screenshot of a phone&#10;&#10;Description automatically generated">
            <a:extLst>
              <a:ext uri="{FF2B5EF4-FFF2-40B4-BE49-F238E27FC236}">
                <a16:creationId xmlns:a16="http://schemas.microsoft.com/office/drawing/2014/main" id="{2A977CAC-6A8A-51EA-1E6A-EDC96A5BC2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2638" y="1538444"/>
            <a:ext cx="2851945" cy="2168317"/>
          </a:xfrm>
          <a:prstGeom prst="rect">
            <a:avLst/>
          </a:prstGeom>
        </p:spPr>
      </p:pic>
      <p:sp>
        <p:nvSpPr>
          <p:cNvPr id="5" name="Rectangle 4">
            <a:extLst>
              <a:ext uri="{FF2B5EF4-FFF2-40B4-BE49-F238E27FC236}">
                <a16:creationId xmlns:a16="http://schemas.microsoft.com/office/drawing/2014/main" id="{D87948EF-90B7-A1A2-5E29-DB00045D3308}"/>
              </a:ext>
            </a:extLst>
          </p:cNvPr>
          <p:cNvSpPr/>
          <p:nvPr/>
        </p:nvSpPr>
        <p:spPr>
          <a:xfrm flipV="1">
            <a:off x="7983793" y="2455454"/>
            <a:ext cx="1101213" cy="13765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906F273-EC27-5A31-375C-E4076F652156}"/>
              </a:ext>
            </a:extLst>
          </p:cNvPr>
          <p:cNvSpPr/>
          <p:nvPr/>
        </p:nvSpPr>
        <p:spPr>
          <a:xfrm flipV="1">
            <a:off x="8268003" y="1790471"/>
            <a:ext cx="1101213" cy="13765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creenshot of a phone&#10;&#10;Description automatically generated">
            <a:extLst>
              <a:ext uri="{FF2B5EF4-FFF2-40B4-BE49-F238E27FC236}">
                <a16:creationId xmlns:a16="http://schemas.microsoft.com/office/drawing/2014/main" id="{BD91D08A-2C14-4A17-C67E-F1E145E539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2638" y="4221801"/>
            <a:ext cx="2851945" cy="1425973"/>
          </a:xfrm>
          <a:prstGeom prst="rect">
            <a:avLst/>
          </a:prstGeom>
        </p:spPr>
      </p:pic>
      <p:sp>
        <p:nvSpPr>
          <p:cNvPr id="11" name="Rectangle 10">
            <a:extLst>
              <a:ext uri="{FF2B5EF4-FFF2-40B4-BE49-F238E27FC236}">
                <a16:creationId xmlns:a16="http://schemas.microsoft.com/office/drawing/2014/main" id="{31160160-F339-FB4C-561D-3FB84DA9242C}"/>
              </a:ext>
            </a:extLst>
          </p:cNvPr>
          <p:cNvSpPr/>
          <p:nvPr/>
        </p:nvSpPr>
        <p:spPr>
          <a:xfrm flipV="1">
            <a:off x="8268003" y="4458428"/>
            <a:ext cx="1101213" cy="13765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4605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6B53D8-9613-5E07-64F1-9DFC8E3F8A32}"/>
              </a:ext>
            </a:extLst>
          </p:cNvPr>
          <p:cNvSpPr>
            <a:spLocks noGrp="1"/>
          </p:cNvSpPr>
          <p:nvPr>
            <p:ph type="sldNum" sz="quarter" idx="12"/>
          </p:nvPr>
        </p:nvSpPr>
        <p:spPr/>
        <p:txBody>
          <a:bodyPr/>
          <a:lstStyle/>
          <a:p>
            <a:fld id="{3D539ECA-5BAE-4EA9-A408-88BD88CDCDCD}" type="slidenum">
              <a:rPr lang="en-US" smtClean="0"/>
              <a:t>9</a:t>
            </a:fld>
            <a:endParaRPr lang="en-US"/>
          </a:p>
        </p:txBody>
      </p:sp>
      <p:sp>
        <p:nvSpPr>
          <p:cNvPr id="42" name="Title 41">
            <a:extLst>
              <a:ext uri="{FF2B5EF4-FFF2-40B4-BE49-F238E27FC236}">
                <a16:creationId xmlns:a16="http://schemas.microsoft.com/office/drawing/2014/main" id="{38E942CC-EA8A-7A71-C919-FE1268AD14CF}"/>
              </a:ext>
            </a:extLst>
          </p:cNvPr>
          <p:cNvSpPr>
            <a:spLocks noGrp="1"/>
          </p:cNvSpPr>
          <p:nvPr>
            <p:ph type="title"/>
          </p:nvPr>
        </p:nvSpPr>
        <p:spPr/>
        <p:txBody>
          <a:bodyPr/>
          <a:lstStyle/>
          <a:p>
            <a:r>
              <a:rPr lang="en-US" dirty="0"/>
              <a:t>How to Claim Credit – Option 3 (During Activity)</a:t>
            </a:r>
          </a:p>
        </p:txBody>
      </p:sp>
      <p:sp>
        <p:nvSpPr>
          <p:cNvPr id="25" name="Text Placeholder 24">
            <a:extLst>
              <a:ext uri="{FF2B5EF4-FFF2-40B4-BE49-F238E27FC236}">
                <a16:creationId xmlns:a16="http://schemas.microsoft.com/office/drawing/2014/main" id="{5B0F9242-1872-11E0-30C0-DFE4AA8235F5}"/>
              </a:ext>
            </a:extLst>
          </p:cNvPr>
          <p:cNvSpPr>
            <a:spLocks noGrp="1"/>
          </p:cNvSpPr>
          <p:nvPr>
            <p:ph type="body" sz="quarter" idx="26"/>
          </p:nvPr>
        </p:nvSpPr>
        <p:spPr>
          <a:xfrm>
            <a:off x="387927" y="1403440"/>
            <a:ext cx="6857580" cy="4692560"/>
          </a:xfrm>
        </p:spPr>
        <p:txBody>
          <a:bodyPr>
            <a:normAutofit lnSpcReduction="10000"/>
          </a:bodyPr>
          <a:lstStyle/>
          <a:p>
            <a:r>
              <a:rPr lang="en-US" b="1" dirty="0"/>
              <a:t>Claim Credit Button (App)</a:t>
            </a:r>
          </a:p>
          <a:p>
            <a:pPr lvl="1"/>
            <a:r>
              <a:rPr lang="en-US" dirty="0"/>
              <a:t>This option is particularly helpful if a participant is not attending for the entire activity, or if they did not scan attendance during the time frame</a:t>
            </a:r>
          </a:p>
          <a:p>
            <a:pPr lvl="1"/>
            <a:r>
              <a:rPr lang="en-US" dirty="0"/>
              <a:t>Click on “Claim Credit” within the CloudCME app and enter the Activity ID provided by the planner, then click the blue “Verify Event ID” button</a:t>
            </a:r>
          </a:p>
          <a:p>
            <a:pPr lvl="1"/>
            <a:r>
              <a:rPr lang="en-US" dirty="0"/>
              <a:t>Select the type of credit (AMA PRA Category 1 Credit for physicians or non-physician attendance), the number of hours in attendance, agree to the attestation, then sign/type full name</a:t>
            </a:r>
          </a:p>
          <a:p>
            <a:pPr lvl="1"/>
            <a:r>
              <a:rPr lang="en-US" dirty="0"/>
              <a:t>Once complete, click on the blue submit button in the top right corner of the screen. </a:t>
            </a:r>
            <a:r>
              <a:rPr lang="en-US" b="1" dirty="0">
                <a:solidFill>
                  <a:srgbClr val="235FF8"/>
                </a:solidFill>
              </a:rPr>
              <a:t>This must take place within 30 minutes of the start/end of the activity</a:t>
            </a:r>
          </a:p>
        </p:txBody>
      </p:sp>
      <p:pic>
        <p:nvPicPr>
          <p:cNvPr id="7" name="Picture 6" descr="A screen shot of a phone&#10;&#10;Description automatically generated">
            <a:extLst>
              <a:ext uri="{FF2B5EF4-FFF2-40B4-BE49-F238E27FC236}">
                <a16:creationId xmlns:a16="http://schemas.microsoft.com/office/drawing/2014/main" id="{3D489939-10DE-FE2F-B67E-4DF00070C7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2589" y="1688286"/>
            <a:ext cx="1992455" cy="4104457"/>
          </a:xfrm>
          <a:prstGeom prst="rect">
            <a:avLst/>
          </a:prstGeom>
        </p:spPr>
      </p:pic>
      <p:sp>
        <p:nvSpPr>
          <p:cNvPr id="8" name="Oval 7">
            <a:extLst>
              <a:ext uri="{FF2B5EF4-FFF2-40B4-BE49-F238E27FC236}">
                <a16:creationId xmlns:a16="http://schemas.microsoft.com/office/drawing/2014/main" id="{81871651-DDC5-5517-89B7-D54755BC72E8}"/>
              </a:ext>
            </a:extLst>
          </p:cNvPr>
          <p:cNvSpPr/>
          <p:nvPr/>
        </p:nvSpPr>
        <p:spPr>
          <a:xfrm>
            <a:off x="8357420" y="3701185"/>
            <a:ext cx="1533832" cy="40312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E9DAE1-8252-D5CF-46D9-690639EBDD55}"/>
              </a:ext>
            </a:extLst>
          </p:cNvPr>
          <p:cNvSpPr/>
          <p:nvPr/>
        </p:nvSpPr>
        <p:spPr>
          <a:xfrm flipV="1">
            <a:off x="8357420" y="1762418"/>
            <a:ext cx="1779638" cy="25033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3416150"/>
      </p:ext>
    </p:extLst>
  </p:cSld>
  <p:clrMapOvr>
    <a:masterClrMapping/>
  </p:clrMapOvr>
</p:sld>
</file>

<file path=ppt/theme/theme1.xml><?xml version="1.0" encoding="utf-8"?>
<a:theme xmlns:a="http://schemas.openxmlformats.org/drawingml/2006/main" name="Office Theme">
  <a:themeElements>
    <a:clrScheme name="Endeavour Health">
      <a:dk1>
        <a:srgbClr val="000000"/>
      </a:dk1>
      <a:lt1>
        <a:srgbClr val="FFFFFF"/>
      </a:lt1>
      <a:dk2>
        <a:srgbClr val="44546A"/>
      </a:dk2>
      <a:lt2>
        <a:srgbClr val="E7E6E6"/>
      </a:lt2>
      <a:accent1>
        <a:srgbClr val="235FF8"/>
      </a:accent1>
      <a:accent2>
        <a:srgbClr val="0B1B42"/>
      </a:accent2>
      <a:accent3>
        <a:srgbClr val="E1F5FC"/>
      </a:accent3>
      <a:accent4>
        <a:srgbClr val="F15624"/>
      </a:accent4>
      <a:accent5>
        <a:srgbClr val="FFCF30"/>
      </a:accent5>
      <a:accent6>
        <a:srgbClr val="56668C"/>
      </a:accent6>
      <a:hlink>
        <a:srgbClr val="235FF8"/>
      </a:hlink>
      <a:folHlink>
        <a:srgbClr val="56668C"/>
      </a:folHlink>
    </a:clrScheme>
    <a:fontScheme name="Test">
      <a:majorFont>
        <a:latin typeface="Franklin Gothic Book"/>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111B3DC7CA18428477668DC95876F6" ma:contentTypeVersion="7" ma:contentTypeDescription="Create a new document." ma:contentTypeScope="" ma:versionID="14869ca4e568b876ca7e92f3d92bf892">
  <xsd:schema xmlns:xsd="http://www.w3.org/2001/XMLSchema" xmlns:xs="http://www.w3.org/2001/XMLSchema" xmlns:p="http://schemas.microsoft.com/office/2006/metadata/properties" xmlns:ns2="967c5405-6c3f-4ee4-a6a2-89466b759d73" targetNamespace="http://schemas.microsoft.com/office/2006/metadata/properties" ma:root="true" ma:fieldsID="618ce282b111d67a4fa45843cee8e3c6" ns2:_="">
    <xsd:import namespace="967c5405-6c3f-4ee4-a6a2-89466b759d73"/>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7c5405-6c3f-4ee4-a6a2-89466b759d7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file>

<file path=customXml/itemProps1.xml><?xml version="1.0" encoding="utf-8"?>
<ds:datastoreItem xmlns:ds="http://schemas.openxmlformats.org/officeDocument/2006/customXml" ds:itemID="{8899FA86-6B6F-4E8A-A592-8C060D1C58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7c5405-6c3f-4ee4-a6a2-89466b759d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5468BF-12E7-49D2-B247-B43EE80AA8F9}">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967c5405-6c3f-4ee4-a6a2-89466b759d73"/>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13BD44B-A7DC-4199-9A62-99095B2182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7570</TotalTime>
  <Words>2024</Words>
  <Application>Microsoft Office PowerPoint</Application>
  <PresentationFormat>Widescreen</PresentationFormat>
  <Paragraphs>133</Paragraphs>
  <Slides>17</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Aptos</vt:lpstr>
      <vt:lpstr>Arial</vt:lpstr>
      <vt:lpstr>Calibri</vt:lpstr>
      <vt:lpstr>Courier New</vt:lpstr>
      <vt:lpstr>Franklin Gothic Book</vt:lpstr>
      <vt:lpstr>Franklin Gothic Medium</vt:lpstr>
      <vt:lpstr>Gotham Medium</vt:lpstr>
      <vt:lpstr>Times New Roman</vt:lpstr>
      <vt:lpstr>Office Theme</vt:lpstr>
      <vt:lpstr>CloudCME™ Quick Guide </vt:lpstr>
      <vt:lpstr> How to Sign Up for a CloudCME™ Account </vt:lpstr>
      <vt:lpstr>Signing In to CloudCME™ on a Computer</vt:lpstr>
      <vt:lpstr>Signing in on the CloudCME™ App</vt:lpstr>
      <vt:lpstr>CloudCME™ Portal</vt:lpstr>
      <vt:lpstr>Planner Administrative Sign-In</vt:lpstr>
      <vt:lpstr>How to Claim Credit – Option 1 (During Activity)</vt:lpstr>
      <vt:lpstr>How to Claim Credit – Option 2 (During Activity)</vt:lpstr>
      <vt:lpstr>How to Claim Credit – Option 3 (During Activity)</vt:lpstr>
      <vt:lpstr>How to Claim Credit – Option 4 (After Activity)</vt:lpstr>
      <vt:lpstr>Registering for Activities (Web)</vt:lpstr>
      <vt:lpstr>Registering for Activities (Mobile App)</vt:lpstr>
      <vt:lpstr>Registration Issues on Safari Browser</vt:lpstr>
      <vt:lpstr>Completing an Evaluation &amp; Accessing Certificates</vt:lpstr>
      <vt:lpstr>Accessing Presenter Material for an Activity</vt:lpstr>
      <vt:lpstr>Completing a Disclosure</vt:lpstr>
      <vt:lpstr>Accessing Transcripts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Wedge, Joan</dc:creator>
  <cp:lastModifiedBy>Black, Kenneth</cp:lastModifiedBy>
  <cp:revision>124</cp:revision>
  <dcterms:created xsi:type="dcterms:W3CDTF">2023-10-09T18:30:27Z</dcterms:created>
  <dcterms:modified xsi:type="dcterms:W3CDTF">2024-07-30T16:22:55Z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0x0101003E111B3DC7CA18428477668DC95876F6</vt:lpwstr>
  </property>
</Properties>
</file>